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pn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media/image18.jpg" ContentType="image/jpeg"/>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4"/>
  </p:notesMasterIdLst>
  <p:sldIdLst>
    <p:sldId id="263" r:id="rId2"/>
    <p:sldId id="275" r:id="rId3"/>
    <p:sldId id="260" r:id="rId4"/>
    <p:sldId id="369" r:id="rId5"/>
    <p:sldId id="375" r:id="rId6"/>
    <p:sldId id="352" r:id="rId7"/>
    <p:sldId id="389" r:id="rId8"/>
    <p:sldId id="393" r:id="rId9"/>
    <p:sldId id="395" r:id="rId10"/>
    <p:sldId id="264" r:id="rId11"/>
    <p:sldId id="300" r:id="rId12"/>
    <p:sldId id="399" r:id="rId13"/>
  </p:sldIdLst>
  <p:sldSz cx="12192000" cy="6858000"/>
  <p:notesSz cx="6858000" cy="9144000"/>
  <p:custDataLst>
    <p:tags r:id="rId15"/>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5" d="100"/>
          <a:sy n="65" d="100"/>
        </p:scale>
        <p:origin x="700" y="4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ags" Target="tags/tag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B79BFEC-348E-486E-A8B1-1565D80BC3BB}" type="datetimeFigureOut">
              <a:rPr lang="en-US" smtClean="0"/>
              <a:t>8/22/2021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2DD1875-F4A1-4528-BFA4-52198DF19376}" type="slidenum">
              <a:rPr lang="en-US" smtClean="0"/>
              <a:t>‹#›</a:t>
            </a:fld>
            <a:endParaRPr lang="en-US"/>
          </a:p>
        </p:txBody>
      </p:sp>
    </p:spTree>
    <p:extLst>
      <p:ext uri="{BB962C8B-B14F-4D97-AF65-F5344CB8AC3E}">
        <p14:creationId xmlns:p14="http://schemas.microsoft.com/office/powerpoint/2010/main" val="40303366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200" i="1" kern="1200" dirty="0">
                <a:solidFill>
                  <a:schemeClr val="tx1"/>
                </a:solidFill>
                <a:effectLst/>
                <a:latin typeface="+mn-lt"/>
                <a:ea typeface="+mn-ea"/>
                <a:cs typeface="+mn-cs"/>
              </a:rPr>
              <a:t> Mỗi khi uống cốc nước tinh khiết, ta lại nhớ "Nước là một phần quan trọng của sự sống". Kể từ năm 1993, thế giới lấy ngày </a:t>
            </a:r>
            <a:r>
              <a:rPr lang="vi-VN" sz="1200" b="1" i="1" kern="1200" dirty="0">
                <a:solidFill>
                  <a:schemeClr val="tx1"/>
                </a:solidFill>
                <a:effectLst/>
                <a:latin typeface="+mn-lt"/>
                <a:ea typeface="+mn-ea"/>
                <a:cs typeface="+mn-cs"/>
              </a:rPr>
              <a:t>22-3</a:t>
            </a:r>
            <a:r>
              <a:rPr lang="vi-VN" sz="1200" i="1" kern="1200" dirty="0">
                <a:solidFill>
                  <a:schemeClr val="tx1"/>
                </a:solidFill>
                <a:effectLst/>
                <a:latin typeface="+mn-lt"/>
                <a:ea typeface="+mn-ea"/>
                <a:cs typeface="+mn-cs"/>
              </a:rPr>
              <a:t> hằng năm làm </a:t>
            </a:r>
            <a:r>
              <a:rPr lang="vi-VN" sz="1200" b="1" i="1" kern="1200" dirty="0">
                <a:solidFill>
                  <a:schemeClr val="tx1"/>
                </a:solidFill>
                <a:effectLst/>
                <a:latin typeface="+mn-lt"/>
                <a:ea typeface="+mn-ea"/>
                <a:cs typeface="+mn-cs"/>
              </a:rPr>
              <a:t>Ngày nước thế giới</a:t>
            </a:r>
            <a:r>
              <a:rPr lang="vi-VN" sz="1200" i="1" kern="1200" dirty="0">
                <a:solidFill>
                  <a:schemeClr val="tx1"/>
                </a:solidFill>
                <a:effectLst/>
                <a:latin typeface="+mn-lt"/>
                <a:ea typeface="+mn-ea"/>
                <a:cs typeface="+mn-cs"/>
              </a:rPr>
              <a:t>, với các hoạt động theo các chủ đề nhằm nhắc nhở mọi người hãy sử dụng nước tiết kiệm và không làm ô nhiễm nước. Vậy nước trên Trái Đất gồm các thành phần nào? Các thành phần ấy liên quan với nhau ra sao? Nước bao bọc khắp hành tinh, vì sao nhân loại vẫn lo thiếu nước?</a:t>
            </a:r>
            <a:endParaRPr lang="en-US" dirty="0"/>
          </a:p>
        </p:txBody>
      </p:sp>
      <p:sp>
        <p:nvSpPr>
          <p:cNvPr id="4" name="Slide Number Placeholder 3"/>
          <p:cNvSpPr>
            <a:spLocks noGrp="1"/>
          </p:cNvSpPr>
          <p:nvPr>
            <p:ph type="sldNum" sz="quarter" idx="5"/>
          </p:nvPr>
        </p:nvSpPr>
        <p:spPr/>
        <p:txBody>
          <a:bodyPr/>
          <a:lstStyle/>
          <a:p>
            <a:fld id="{32DD1875-F4A1-4528-BFA4-52198DF19376}" type="slidenum">
              <a:rPr lang="en-US" smtClean="0"/>
              <a:t>2</a:t>
            </a:fld>
            <a:endParaRPr lang="en-US"/>
          </a:p>
        </p:txBody>
      </p:sp>
    </p:spTree>
    <p:extLst>
      <p:ext uri="{BB962C8B-B14F-4D97-AF65-F5344CB8AC3E}">
        <p14:creationId xmlns:p14="http://schemas.microsoft.com/office/powerpoint/2010/main" val="14223043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304090-F75A-4967-8EAE-BA65A1D10F7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90CD372-8A97-4347-A356-8B616899655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8C873CD-7F51-4718-9FF7-B860F418ED03}"/>
              </a:ext>
            </a:extLst>
          </p:cNvPr>
          <p:cNvSpPr>
            <a:spLocks noGrp="1"/>
          </p:cNvSpPr>
          <p:nvPr>
            <p:ph type="dt" sz="half" idx="10"/>
          </p:nvPr>
        </p:nvSpPr>
        <p:spPr/>
        <p:txBody>
          <a:bodyPr/>
          <a:lstStyle/>
          <a:p>
            <a:fld id="{48CBF16C-D93A-4829-A27B-3BA39BE68FED}" type="datetimeFigureOut">
              <a:rPr lang="en-US" smtClean="0"/>
              <a:t>8/22/2021</a:t>
            </a:fld>
            <a:endParaRPr lang="en-US"/>
          </a:p>
        </p:txBody>
      </p:sp>
      <p:sp>
        <p:nvSpPr>
          <p:cNvPr id="5" name="Footer Placeholder 4">
            <a:extLst>
              <a:ext uri="{FF2B5EF4-FFF2-40B4-BE49-F238E27FC236}">
                <a16:creationId xmlns:a16="http://schemas.microsoft.com/office/drawing/2014/main" id="{D26449A2-B398-494E-8EE2-903A86B4018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894E84B-BD2B-421C-9ED4-84209C71E38F}"/>
              </a:ext>
            </a:extLst>
          </p:cNvPr>
          <p:cNvSpPr>
            <a:spLocks noGrp="1"/>
          </p:cNvSpPr>
          <p:nvPr>
            <p:ph type="sldNum" sz="quarter" idx="12"/>
          </p:nvPr>
        </p:nvSpPr>
        <p:spPr/>
        <p:txBody>
          <a:bodyPr/>
          <a:lstStyle/>
          <a:p>
            <a:fld id="{DC5665ED-364A-4A6E-83D2-54B3B603E9E8}" type="slidenum">
              <a:rPr lang="en-US" smtClean="0"/>
              <a:t>‹#›</a:t>
            </a:fld>
            <a:endParaRPr lang="en-US"/>
          </a:p>
        </p:txBody>
      </p:sp>
    </p:spTree>
    <p:extLst>
      <p:ext uri="{BB962C8B-B14F-4D97-AF65-F5344CB8AC3E}">
        <p14:creationId xmlns:p14="http://schemas.microsoft.com/office/powerpoint/2010/main" val="4682909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4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304090-F75A-4967-8EAE-BA65A1D10F7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90CD372-8A97-4347-A356-8B616899655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8C873CD-7F51-4718-9FF7-B860F418ED03}"/>
              </a:ext>
            </a:extLst>
          </p:cNvPr>
          <p:cNvSpPr>
            <a:spLocks noGrp="1"/>
          </p:cNvSpPr>
          <p:nvPr>
            <p:ph type="dt" sz="half" idx="10"/>
          </p:nvPr>
        </p:nvSpPr>
        <p:spPr/>
        <p:txBody>
          <a:bodyPr/>
          <a:lstStyle/>
          <a:p>
            <a:fld id="{48CBF16C-D93A-4829-A27B-3BA39BE68FED}" type="datetimeFigureOut">
              <a:rPr lang="en-US" smtClean="0"/>
              <a:t>8/22/2021</a:t>
            </a:fld>
            <a:endParaRPr lang="en-US"/>
          </a:p>
        </p:txBody>
      </p:sp>
      <p:sp>
        <p:nvSpPr>
          <p:cNvPr id="5" name="Footer Placeholder 4">
            <a:extLst>
              <a:ext uri="{FF2B5EF4-FFF2-40B4-BE49-F238E27FC236}">
                <a16:creationId xmlns:a16="http://schemas.microsoft.com/office/drawing/2014/main" id="{D26449A2-B398-494E-8EE2-903A86B4018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894E84B-BD2B-421C-9ED4-84209C71E38F}"/>
              </a:ext>
            </a:extLst>
          </p:cNvPr>
          <p:cNvSpPr>
            <a:spLocks noGrp="1"/>
          </p:cNvSpPr>
          <p:nvPr>
            <p:ph type="sldNum" sz="quarter" idx="12"/>
          </p:nvPr>
        </p:nvSpPr>
        <p:spPr/>
        <p:txBody>
          <a:bodyPr/>
          <a:lstStyle/>
          <a:p>
            <a:fld id="{DC5665ED-364A-4A6E-83D2-54B3B603E9E8}" type="slidenum">
              <a:rPr lang="en-US" smtClean="0"/>
              <a:t>‹#›</a:t>
            </a:fld>
            <a:endParaRPr lang="en-US"/>
          </a:p>
        </p:txBody>
      </p:sp>
    </p:spTree>
    <p:extLst>
      <p:ext uri="{BB962C8B-B14F-4D97-AF65-F5344CB8AC3E}">
        <p14:creationId xmlns:p14="http://schemas.microsoft.com/office/powerpoint/2010/main" val="34837191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3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304090-F75A-4967-8EAE-BA65A1D10F7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90CD372-8A97-4347-A356-8B616899655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8C873CD-7F51-4718-9FF7-B860F418ED03}"/>
              </a:ext>
            </a:extLst>
          </p:cNvPr>
          <p:cNvSpPr>
            <a:spLocks noGrp="1"/>
          </p:cNvSpPr>
          <p:nvPr>
            <p:ph type="dt" sz="half" idx="10"/>
          </p:nvPr>
        </p:nvSpPr>
        <p:spPr/>
        <p:txBody>
          <a:bodyPr/>
          <a:lstStyle/>
          <a:p>
            <a:fld id="{48CBF16C-D93A-4829-A27B-3BA39BE68FED}" type="datetimeFigureOut">
              <a:rPr lang="en-US" smtClean="0"/>
              <a:t>8/22/2021</a:t>
            </a:fld>
            <a:endParaRPr lang="en-US"/>
          </a:p>
        </p:txBody>
      </p:sp>
      <p:sp>
        <p:nvSpPr>
          <p:cNvPr id="5" name="Footer Placeholder 4">
            <a:extLst>
              <a:ext uri="{FF2B5EF4-FFF2-40B4-BE49-F238E27FC236}">
                <a16:creationId xmlns:a16="http://schemas.microsoft.com/office/drawing/2014/main" id="{D26449A2-B398-494E-8EE2-903A86B4018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894E84B-BD2B-421C-9ED4-84209C71E38F}"/>
              </a:ext>
            </a:extLst>
          </p:cNvPr>
          <p:cNvSpPr>
            <a:spLocks noGrp="1"/>
          </p:cNvSpPr>
          <p:nvPr>
            <p:ph type="sldNum" sz="quarter" idx="12"/>
          </p:nvPr>
        </p:nvSpPr>
        <p:spPr/>
        <p:txBody>
          <a:bodyPr/>
          <a:lstStyle/>
          <a:p>
            <a:fld id="{DC5665ED-364A-4A6E-83D2-54B3B603E9E8}" type="slidenum">
              <a:rPr lang="en-US" smtClean="0"/>
              <a:t>‹#›</a:t>
            </a:fld>
            <a:endParaRPr lang="en-US"/>
          </a:p>
        </p:txBody>
      </p:sp>
    </p:spTree>
    <p:extLst>
      <p:ext uri="{BB962C8B-B14F-4D97-AF65-F5344CB8AC3E}">
        <p14:creationId xmlns:p14="http://schemas.microsoft.com/office/powerpoint/2010/main" val="25133051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304090-F75A-4967-8EAE-BA65A1D10F7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90CD372-8A97-4347-A356-8B616899655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8C873CD-7F51-4718-9FF7-B860F418ED03}"/>
              </a:ext>
            </a:extLst>
          </p:cNvPr>
          <p:cNvSpPr>
            <a:spLocks noGrp="1"/>
          </p:cNvSpPr>
          <p:nvPr>
            <p:ph type="dt" sz="half" idx="10"/>
          </p:nvPr>
        </p:nvSpPr>
        <p:spPr/>
        <p:txBody>
          <a:bodyPr/>
          <a:lstStyle/>
          <a:p>
            <a:fld id="{48CBF16C-D93A-4829-A27B-3BA39BE68FED}" type="datetimeFigureOut">
              <a:rPr lang="en-US" smtClean="0"/>
              <a:t>8/22/2021</a:t>
            </a:fld>
            <a:endParaRPr lang="en-US"/>
          </a:p>
        </p:txBody>
      </p:sp>
      <p:sp>
        <p:nvSpPr>
          <p:cNvPr id="5" name="Footer Placeholder 4">
            <a:extLst>
              <a:ext uri="{FF2B5EF4-FFF2-40B4-BE49-F238E27FC236}">
                <a16:creationId xmlns:a16="http://schemas.microsoft.com/office/drawing/2014/main" id="{D26449A2-B398-494E-8EE2-903A86B4018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894E84B-BD2B-421C-9ED4-84209C71E38F}"/>
              </a:ext>
            </a:extLst>
          </p:cNvPr>
          <p:cNvSpPr>
            <a:spLocks noGrp="1"/>
          </p:cNvSpPr>
          <p:nvPr>
            <p:ph type="sldNum" sz="quarter" idx="12"/>
          </p:nvPr>
        </p:nvSpPr>
        <p:spPr/>
        <p:txBody>
          <a:bodyPr/>
          <a:lstStyle/>
          <a:p>
            <a:fld id="{DC5665ED-364A-4A6E-83D2-54B3B603E9E8}" type="slidenum">
              <a:rPr lang="en-US" smtClean="0"/>
              <a:t>‹#›</a:t>
            </a:fld>
            <a:endParaRPr lang="en-US"/>
          </a:p>
        </p:txBody>
      </p:sp>
    </p:spTree>
    <p:extLst>
      <p:ext uri="{BB962C8B-B14F-4D97-AF65-F5344CB8AC3E}">
        <p14:creationId xmlns:p14="http://schemas.microsoft.com/office/powerpoint/2010/main" val="297400285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304090-F75A-4967-8EAE-BA65A1D10F7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90CD372-8A97-4347-A356-8B616899655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8C873CD-7F51-4718-9FF7-B860F418ED03}"/>
              </a:ext>
            </a:extLst>
          </p:cNvPr>
          <p:cNvSpPr>
            <a:spLocks noGrp="1"/>
          </p:cNvSpPr>
          <p:nvPr>
            <p:ph type="dt" sz="half" idx="10"/>
          </p:nvPr>
        </p:nvSpPr>
        <p:spPr/>
        <p:txBody>
          <a:bodyPr/>
          <a:lstStyle/>
          <a:p>
            <a:fld id="{48CBF16C-D93A-4829-A27B-3BA39BE68FED}" type="datetimeFigureOut">
              <a:rPr lang="en-US" smtClean="0"/>
              <a:t>8/22/2021</a:t>
            </a:fld>
            <a:endParaRPr lang="en-US"/>
          </a:p>
        </p:txBody>
      </p:sp>
      <p:sp>
        <p:nvSpPr>
          <p:cNvPr id="5" name="Footer Placeholder 4">
            <a:extLst>
              <a:ext uri="{FF2B5EF4-FFF2-40B4-BE49-F238E27FC236}">
                <a16:creationId xmlns:a16="http://schemas.microsoft.com/office/drawing/2014/main" id="{D26449A2-B398-494E-8EE2-903A86B4018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894E84B-BD2B-421C-9ED4-84209C71E38F}"/>
              </a:ext>
            </a:extLst>
          </p:cNvPr>
          <p:cNvSpPr>
            <a:spLocks noGrp="1"/>
          </p:cNvSpPr>
          <p:nvPr>
            <p:ph type="sldNum" sz="quarter" idx="12"/>
          </p:nvPr>
        </p:nvSpPr>
        <p:spPr/>
        <p:txBody>
          <a:bodyPr/>
          <a:lstStyle/>
          <a:p>
            <a:fld id="{DC5665ED-364A-4A6E-83D2-54B3B603E9E8}" type="slidenum">
              <a:rPr lang="en-US" smtClean="0"/>
              <a:t>‹#›</a:t>
            </a:fld>
            <a:endParaRPr lang="en-US"/>
          </a:p>
        </p:txBody>
      </p:sp>
    </p:spTree>
    <p:extLst>
      <p:ext uri="{BB962C8B-B14F-4D97-AF65-F5344CB8AC3E}">
        <p14:creationId xmlns:p14="http://schemas.microsoft.com/office/powerpoint/2010/main" val="163682660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D4BA66-72F5-4A34-BC85-C51FDE42230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37AF221-B570-4301-9B31-6839694CD2E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E6DEA12-C8AC-490D-8B64-039F48A3A490}"/>
              </a:ext>
            </a:extLst>
          </p:cNvPr>
          <p:cNvSpPr>
            <a:spLocks noGrp="1"/>
          </p:cNvSpPr>
          <p:nvPr>
            <p:ph type="dt" sz="half" idx="10"/>
          </p:nvPr>
        </p:nvSpPr>
        <p:spPr/>
        <p:txBody>
          <a:bodyPr/>
          <a:lstStyle/>
          <a:p>
            <a:fld id="{48CBF16C-D93A-4829-A27B-3BA39BE68FED}" type="datetimeFigureOut">
              <a:rPr lang="en-US" smtClean="0"/>
              <a:t>8/22/2021</a:t>
            </a:fld>
            <a:endParaRPr lang="en-US"/>
          </a:p>
        </p:txBody>
      </p:sp>
      <p:sp>
        <p:nvSpPr>
          <p:cNvPr id="5" name="Footer Placeholder 4">
            <a:extLst>
              <a:ext uri="{FF2B5EF4-FFF2-40B4-BE49-F238E27FC236}">
                <a16:creationId xmlns:a16="http://schemas.microsoft.com/office/drawing/2014/main" id="{1F2C7A63-1771-4664-8643-29B2BA6BC06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BDBADED-7714-4AB8-8091-8FD18BEE021E}"/>
              </a:ext>
            </a:extLst>
          </p:cNvPr>
          <p:cNvSpPr>
            <a:spLocks noGrp="1"/>
          </p:cNvSpPr>
          <p:nvPr>
            <p:ph type="sldNum" sz="quarter" idx="12"/>
          </p:nvPr>
        </p:nvSpPr>
        <p:spPr/>
        <p:txBody>
          <a:bodyPr/>
          <a:lstStyle/>
          <a:p>
            <a:fld id="{DC5665ED-364A-4A6E-83D2-54B3B603E9E8}" type="slidenum">
              <a:rPr lang="en-US" smtClean="0"/>
              <a:t>‹#›</a:t>
            </a:fld>
            <a:endParaRPr lang="en-US"/>
          </a:p>
        </p:txBody>
      </p:sp>
    </p:spTree>
    <p:extLst>
      <p:ext uri="{BB962C8B-B14F-4D97-AF65-F5344CB8AC3E}">
        <p14:creationId xmlns:p14="http://schemas.microsoft.com/office/powerpoint/2010/main" val="27499715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D4BA66-72F5-4A34-BC85-C51FDE42230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37AF221-B570-4301-9B31-6839694CD2E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E6DEA12-C8AC-490D-8B64-039F48A3A490}"/>
              </a:ext>
            </a:extLst>
          </p:cNvPr>
          <p:cNvSpPr>
            <a:spLocks noGrp="1"/>
          </p:cNvSpPr>
          <p:nvPr>
            <p:ph type="dt" sz="half" idx="10"/>
          </p:nvPr>
        </p:nvSpPr>
        <p:spPr/>
        <p:txBody>
          <a:bodyPr/>
          <a:lstStyle/>
          <a:p>
            <a:fld id="{48CBF16C-D93A-4829-A27B-3BA39BE68FED}" type="datetimeFigureOut">
              <a:rPr lang="en-US" smtClean="0"/>
              <a:t>8/22/2021</a:t>
            </a:fld>
            <a:endParaRPr lang="en-US"/>
          </a:p>
        </p:txBody>
      </p:sp>
      <p:sp>
        <p:nvSpPr>
          <p:cNvPr id="5" name="Footer Placeholder 4">
            <a:extLst>
              <a:ext uri="{FF2B5EF4-FFF2-40B4-BE49-F238E27FC236}">
                <a16:creationId xmlns:a16="http://schemas.microsoft.com/office/drawing/2014/main" id="{1F2C7A63-1771-4664-8643-29B2BA6BC06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BDBADED-7714-4AB8-8091-8FD18BEE021E}"/>
              </a:ext>
            </a:extLst>
          </p:cNvPr>
          <p:cNvSpPr>
            <a:spLocks noGrp="1"/>
          </p:cNvSpPr>
          <p:nvPr>
            <p:ph type="sldNum" sz="quarter" idx="12"/>
          </p:nvPr>
        </p:nvSpPr>
        <p:spPr/>
        <p:txBody>
          <a:bodyPr/>
          <a:lstStyle/>
          <a:p>
            <a:fld id="{DC5665ED-364A-4A6E-83D2-54B3B603E9E8}" type="slidenum">
              <a:rPr lang="en-US" smtClean="0"/>
              <a:t>‹#›</a:t>
            </a:fld>
            <a:endParaRPr lang="en-US"/>
          </a:p>
        </p:txBody>
      </p:sp>
    </p:spTree>
    <p:extLst>
      <p:ext uri="{BB962C8B-B14F-4D97-AF65-F5344CB8AC3E}">
        <p14:creationId xmlns:p14="http://schemas.microsoft.com/office/powerpoint/2010/main" val="38923777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D4BA66-72F5-4A34-BC85-C51FDE42230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37AF221-B570-4301-9B31-6839694CD2E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E6DEA12-C8AC-490D-8B64-039F48A3A490}"/>
              </a:ext>
            </a:extLst>
          </p:cNvPr>
          <p:cNvSpPr>
            <a:spLocks noGrp="1"/>
          </p:cNvSpPr>
          <p:nvPr>
            <p:ph type="dt" sz="half" idx="10"/>
          </p:nvPr>
        </p:nvSpPr>
        <p:spPr/>
        <p:txBody>
          <a:bodyPr/>
          <a:lstStyle/>
          <a:p>
            <a:fld id="{48CBF16C-D93A-4829-A27B-3BA39BE68FED}" type="datetimeFigureOut">
              <a:rPr lang="en-US" smtClean="0"/>
              <a:t>8/22/2021</a:t>
            </a:fld>
            <a:endParaRPr lang="en-US"/>
          </a:p>
        </p:txBody>
      </p:sp>
      <p:sp>
        <p:nvSpPr>
          <p:cNvPr id="5" name="Footer Placeholder 4">
            <a:extLst>
              <a:ext uri="{FF2B5EF4-FFF2-40B4-BE49-F238E27FC236}">
                <a16:creationId xmlns:a16="http://schemas.microsoft.com/office/drawing/2014/main" id="{1F2C7A63-1771-4664-8643-29B2BA6BC06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BDBADED-7714-4AB8-8091-8FD18BEE021E}"/>
              </a:ext>
            </a:extLst>
          </p:cNvPr>
          <p:cNvSpPr>
            <a:spLocks noGrp="1"/>
          </p:cNvSpPr>
          <p:nvPr>
            <p:ph type="sldNum" sz="quarter" idx="12"/>
          </p:nvPr>
        </p:nvSpPr>
        <p:spPr/>
        <p:txBody>
          <a:bodyPr/>
          <a:lstStyle/>
          <a:p>
            <a:fld id="{DC5665ED-364A-4A6E-83D2-54B3B603E9E8}" type="slidenum">
              <a:rPr lang="en-US" smtClean="0"/>
              <a:t>‹#›</a:t>
            </a:fld>
            <a:endParaRPr lang="en-US"/>
          </a:p>
        </p:txBody>
      </p:sp>
    </p:spTree>
    <p:extLst>
      <p:ext uri="{BB962C8B-B14F-4D97-AF65-F5344CB8AC3E}">
        <p14:creationId xmlns:p14="http://schemas.microsoft.com/office/powerpoint/2010/main" val="222926257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A6407A-AB19-4470-B92A-328E6D72555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CF2B2F7-C038-4CDD-94F3-BD5DF4CBD54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EF48988-B30E-436D-BD90-77B32E0E8CDB}"/>
              </a:ext>
            </a:extLst>
          </p:cNvPr>
          <p:cNvSpPr>
            <a:spLocks noGrp="1"/>
          </p:cNvSpPr>
          <p:nvPr>
            <p:ph type="dt" sz="half" idx="10"/>
          </p:nvPr>
        </p:nvSpPr>
        <p:spPr/>
        <p:txBody>
          <a:bodyPr/>
          <a:lstStyle/>
          <a:p>
            <a:fld id="{48CBF16C-D93A-4829-A27B-3BA39BE68FED}" type="datetimeFigureOut">
              <a:rPr lang="en-US" smtClean="0"/>
              <a:t>8/22/2021</a:t>
            </a:fld>
            <a:endParaRPr lang="en-US"/>
          </a:p>
        </p:txBody>
      </p:sp>
      <p:sp>
        <p:nvSpPr>
          <p:cNvPr id="5" name="Footer Placeholder 4">
            <a:extLst>
              <a:ext uri="{FF2B5EF4-FFF2-40B4-BE49-F238E27FC236}">
                <a16:creationId xmlns:a16="http://schemas.microsoft.com/office/drawing/2014/main" id="{F4AD4E56-6768-43BF-8222-BA77A3C3A45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0939D8B-D611-489D-899A-A1A3D9EEF9F4}"/>
              </a:ext>
            </a:extLst>
          </p:cNvPr>
          <p:cNvSpPr>
            <a:spLocks noGrp="1"/>
          </p:cNvSpPr>
          <p:nvPr>
            <p:ph type="sldNum" sz="quarter" idx="12"/>
          </p:nvPr>
        </p:nvSpPr>
        <p:spPr/>
        <p:txBody>
          <a:bodyPr/>
          <a:lstStyle/>
          <a:p>
            <a:fld id="{DC5665ED-364A-4A6E-83D2-54B3B603E9E8}" type="slidenum">
              <a:rPr lang="en-US" smtClean="0"/>
              <a:t>‹#›</a:t>
            </a:fld>
            <a:endParaRPr lang="en-US"/>
          </a:p>
        </p:txBody>
      </p:sp>
    </p:spTree>
    <p:extLst>
      <p:ext uri="{BB962C8B-B14F-4D97-AF65-F5344CB8AC3E}">
        <p14:creationId xmlns:p14="http://schemas.microsoft.com/office/powerpoint/2010/main" val="84757213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720A12-9620-45D8-9E94-D121B825188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4C634A4-D715-4DFB-98F0-1EDC52AB614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6024567-8380-4274-B8C7-9918091F7EE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67171AD-1CBC-4D09-9392-7C50DE85412C}"/>
              </a:ext>
            </a:extLst>
          </p:cNvPr>
          <p:cNvSpPr>
            <a:spLocks noGrp="1"/>
          </p:cNvSpPr>
          <p:nvPr>
            <p:ph type="dt" sz="half" idx="10"/>
          </p:nvPr>
        </p:nvSpPr>
        <p:spPr/>
        <p:txBody>
          <a:bodyPr/>
          <a:lstStyle/>
          <a:p>
            <a:fld id="{48CBF16C-D93A-4829-A27B-3BA39BE68FED}" type="datetimeFigureOut">
              <a:rPr lang="en-US" smtClean="0"/>
              <a:t>8/22/2021</a:t>
            </a:fld>
            <a:endParaRPr lang="en-US"/>
          </a:p>
        </p:txBody>
      </p:sp>
      <p:sp>
        <p:nvSpPr>
          <p:cNvPr id="6" name="Footer Placeholder 5">
            <a:extLst>
              <a:ext uri="{FF2B5EF4-FFF2-40B4-BE49-F238E27FC236}">
                <a16:creationId xmlns:a16="http://schemas.microsoft.com/office/drawing/2014/main" id="{CB9AAEAD-5F92-4156-BC37-DA4B3C76BBA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02092E5-5192-4AEA-90E8-748A25C6E19F}"/>
              </a:ext>
            </a:extLst>
          </p:cNvPr>
          <p:cNvSpPr>
            <a:spLocks noGrp="1"/>
          </p:cNvSpPr>
          <p:nvPr>
            <p:ph type="sldNum" sz="quarter" idx="12"/>
          </p:nvPr>
        </p:nvSpPr>
        <p:spPr/>
        <p:txBody>
          <a:bodyPr/>
          <a:lstStyle/>
          <a:p>
            <a:fld id="{DC5665ED-364A-4A6E-83D2-54B3B603E9E8}" type="slidenum">
              <a:rPr lang="en-US" smtClean="0"/>
              <a:t>‹#›</a:t>
            </a:fld>
            <a:endParaRPr lang="en-US"/>
          </a:p>
        </p:txBody>
      </p:sp>
    </p:spTree>
    <p:extLst>
      <p:ext uri="{BB962C8B-B14F-4D97-AF65-F5344CB8AC3E}">
        <p14:creationId xmlns:p14="http://schemas.microsoft.com/office/powerpoint/2010/main" val="216754282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5D305F-6A69-4E1F-A5A2-539F0C7793F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45A8098-34F6-44ED-BCCF-D98480A6C86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F881577-C002-4783-A70C-E424EA1AA20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32A1DD3-2060-481A-9797-EE00888B005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309CDA0-63B2-49C5-A2EA-2A6E56C5D12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55B0935-427D-4C22-A209-012C544609DD}"/>
              </a:ext>
            </a:extLst>
          </p:cNvPr>
          <p:cNvSpPr>
            <a:spLocks noGrp="1"/>
          </p:cNvSpPr>
          <p:nvPr>
            <p:ph type="dt" sz="half" idx="10"/>
          </p:nvPr>
        </p:nvSpPr>
        <p:spPr/>
        <p:txBody>
          <a:bodyPr/>
          <a:lstStyle/>
          <a:p>
            <a:fld id="{48CBF16C-D93A-4829-A27B-3BA39BE68FED}" type="datetimeFigureOut">
              <a:rPr lang="en-US" smtClean="0"/>
              <a:t>8/22/2021</a:t>
            </a:fld>
            <a:endParaRPr lang="en-US"/>
          </a:p>
        </p:txBody>
      </p:sp>
      <p:sp>
        <p:nvSpPr>
          <p:cNvPr id="8" name="Footer Placeholder 7">
            <a:extLst>
              <a:ext uri="{FF2B5EF4-FFF2-40B4-BE49-F238E27FC236}">
                <a16:creationId xmlns:a16="http://schemas.microsoft.com/office/drawing/2014/main" id="{69ABA16C-B3ED-44A8-8CAC-076A773D78D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1E53AE8-C05F-412C-88D4-34DD6188A9A6}"/>
              </a:ext>
            </a:extLst>
          </p:cNvPr>
          <p:cNvSpPr>
            <a:spLocks noGrp="1"/>
          </p:cNvSpPr>
          <p:nvPr>
            <p:ph type="sldNum" sz="quarter" idx="12"/>
          </p:nvPr>
        </p:nvSpPr>
        <p:spPr/>
        <p:txBody>
          <a:bodyPr/>
          <a:lstStyle/>
          <a:p>
            <a:fld id="{DC5665ED-364A-4A6E-83D2-54B3B603E9E8}" type="slidenum">
              <a:rPr lang="en-US" smtClean="0"/>
              <a:t>‹#›</a:t>
            </a:fld>
            <a:endParaRPr lang="en-US"/>
          </a:p>
        </p:txBody>
      </p:sp>
    </p:spTree>
    <p:extLst>
      <p:ext uri="{BB962C8B-B14F-4D97-AF65-F5344CB8AC3E}">
        <p14:creationId xmlns:p14="http://schemas.microsoft.com/office/powerpoint/2010/main" val="32686146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2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304090-F75A-4967-8EAE-BA65A1D10F7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90CD372-8A97-4347-A356-8B616899655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8C873CD-7F51-4718-9FF7-B860F418ED03}"/>
              </a:ext>
            </a:extLst>
          </p:cNvPr>
          <p:cNvSpPr>
            <a:spLocks noGrp="1"/>
          </p:cNvSpPr>
          <p:nvPr>
            <p:ph type="dt" sz="half" idx="10"/>
          </p:nvPr>
        </p:nvSpPr>
        <p:spPr/>
        <p:txBody>
          <a:bodyPr/>
          <a:lstStyle/>
          <a:p>
            <a:fld id="{48CBF16C-D93A-4829-A27B-3BA39BE68FED}" type="datetimeFigureOut">
              <a:rPr lang="en-US" smtClean="0"/>
              <a:t>8/22/2021</a:t>
            </a:fld>
            <a:endParaRPr lang="en-US"/>
          </a:p>
        </p:txBody>
      </p:sp>
      <p:sp>
        <p:nvSpPr>
          <p:cNvPr id="5" name="Footer Placeholder 4">
            <a:extLst>
              <a:ext uri="{FF2B5EF4-FFF2-40B4-BE49-F238E27FC236}">
                <a16:creationId xmlns:a16="http://schemas.microsoft.com/office/drawing/2014/main" id="{D26449A2-B398-494E-8EE2-903A86B4018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894E84B-BD2B-421C-9ED4-84209C71E38F}"/>
              </a:ext>
            </a:extLst>
          </p:cNvPr>
          <p:cNvSpPr>
            <a:spLocks noGrp="1"/>
          </p:cNvSpPr>
          <p:nvPr>
            <p:ph type="sldNum" sz="quarter" idx="12"/>
          </p:nvPr>
        </p:nvSpPr>
        <p:spPr/>
        <p:txBody>
          <a:bodyPr/>
          <a:lstStyle/>
          <a:p>
            <a:fld id="{DC5665ED-364A-4A6E-83D2-54B3B603E9E8}" type="slidenum">
              <a:rPr lang="en-US" smtClean="0"/>
              <a:t>‹#›</a:t>
            </a:fld>
            <a:endParaRPr lang="en-US"/>
          </a:p>
        </p:txBody>
      </p:sp>
    </p:spTree>
    <p:extLst>
      <p:ext uri="{BB962C8B-B14F-4D97-AF65-F5344CB8AC3E}">
        <p14:creationId xmlns:p14="http://schemas.microsoft.com/office/powerpoint/2010/main" val="111256716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A6C2FF-B342-43B2-8AEB-D3CE539FA54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C222852-07A0-4CD1-85B8-B01D2A3E5578}"/>
              </a:ext>
            </a:extLst>
          </p:cNvPr>
          <p:cNvSpPr>
            <a:spLocks noGrp="1"/>
          </p:cNvSpPr>
          <p:nvPr>
            <p:ph type="dt" sz="half" idx="10"/>
          </p:nvPr>
        </p:nvSpPr>
        <p:spPr/>
        <p:txBody>
          <a:bodyPr/>
          <a:lstStyle/>
          <a:p>
            <a:fld id="{48CBF16C-D93A-4829-A27B-3BA39BE68FED}" type="datetimeFigureOut">
              <a:rPr lang="en-US" smtClean="0"/>
              <a:t>8/22/2021</a:t>
            </a:fld>
            <a:endParaRPr lang="en-US"/>
          </a:p>
        </p:txBody>
      </p:sp>
      <p:sp>
        <p:nvSpPr>
          <p:cNvPr id="4" name="Footer Placeholder 3">
            <a:extLst>
              <a:ext uri="{FF2B5EF4-FFF2-40B4-BE49-F238E27FC236}">
                <a16:creationId xmlns:a16="http://schemas.microsoft.com/office/drawing/2014/main" id="{9835D335-D908-465C-9E92-544107A91F2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B7C104A-154A-4BAF-8DBD-2A8AA21FDDDC}"/>
              </a:ext>
            </a:extLst>
          </p:cNvPr>
          <p:cNvSpPr>
            <a:spLocks noGrp="1"/>
          </p:cNvSpPr>
          <p:nvPr>
            <p:ph type="sldNum" sz="quarter" idx="12"/>
          </p:nvPr>
        </p:nvSpPr>
        <p:spPr/>
        <p:txBody>
          <a:bodyPr/>
          <a:lstStyle/>
          <a:p>
            <a:fld id="{DC5665ED-364A-4A6E-83D2-54B3B603E9E8}" type="slidenum">
              <a:rPr lang="en-US" smtClean="0"/>
              <a:t>‹#›</a:t>
            </a:fld>
            <a:endParaRPr lang="en-US"/>
          </a:p>
        </p:txBody>
      </p:sp>
    </p:spTree>
    <p:extLst>
      <p:ext uri="{BB962C8B-B14F-4D97-AF65-F5344CB8AC3E}">
        <p14:creationId xmlns:p14="http://schemas.microsoft.com/office/powerpoint/2010/main" val="171280894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29B1D2D-703C-45C0-8AD3-D2185AADD0AA}"/>
              </a:ext>
            </a:extLst>
          </p:cNvPr>
          <p:cNvSpPr>
            <a:spLocks noGrp="1"/>
          </p:cNvSpPr>
          <p:nvPr>
            <p:ph type="dt" sz="half" idx="10"/>
          </p:nvPr>
        </p:nvSpPr>
        <p:spPr/>
        <p:txBody>
          <a:bodyPr/>
          <a:lstStyle/>
          <a:p>
            <a:fld id="{48CBF16C-D93A-4829-A27B-3BA39BE68FED}" type="datetimeFigureOut">
              <a:rPr lang="en-US" smtClean="0"/>
              <a:t>8/22/2021</a:t>
            </a:fld>
            <a:endParaRPr lang="en-US"/>
          </a:p>
        </p:txBody>
      </p:sp>
      <p:sp>
        <p:nvSpPr>
          <p:cNvPr id="3" name="Footer Placeholder 2">
            <a:extLst>
              <a:ext uri="{FF2B5EF4-FFF2-40B4-BE49-F238E27FC236}">
                <a16:creationId xmlns:a16="http://schemas.microsoft.com/office/drawing/2014/main" id="{A845FC47-351C-432F-BF1D-29A63311613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B9AA5E9-18C4-48E3-8A4D-E6E8B6FBAC8C}"/>
              </a:ext>
            </a:extLst>
          </p:cNvPr>
          <p:cNvSpPr>
            <a:spLocks noGrp="1"/>
          </p:cNvSpPr>
          <p:nvPr>
            <p:ph type="sldNum" sz="quarter" idx="12"/>
          </p:nvPr>
        </p:nvSpPr>
        <p:spPr/>
        <p:txBody>
          <a:bodyPr/>
          <a:lstStyle/>
          <a:p>
            <a:fld id="{DC5665ED-364A-4A6E-83D2-54B3B603E9E8}" type="slidenum">
              <a:rPr lang="en-US" smtClean="0"/>
              <a:t>‹#›</a:t>
            </a:fld>
            <a:endParaRPr lang="en-US"/>
          </a:p>
        </p:txBody>
      </p:sp>
    </p:spTree>
    <p:extLst>
      <p:ext uri="{BB962C8B-B14F-4D97-AF65-F5344CB8AC3E}">
        <p14:creationId xmlns:p14="http://schemas.microsoft.com/office/powerpoint/2010/main" val="172648658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59D242-30B0-44B1-9823-C306FA84333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FC267E2-8636-4AEE-B272-09260795A31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7E234B7-4C34-4C6C-9554-4680DFDAAE7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64810DC-0D0F-49D9-8075-3A25466FC9F6}"/>
              </a:ext>
            </a:extLst>
          </p:cNvPr>
          <p:cNvSpPr>
            <a:spLocks noGrp="1"/>
          </p:cNvSpPr>
          <p:nvPr>
            <p:ph type="dt" sz="half" idx="10"/>
          </p:nvPr>
        </p:nvSpPr>
        <p:spPr/>
        <p:txBody>
          <a:bodyPr/>
          <a:lstStyle/>
          <a:p>
            <a:fld id="{48CBF16C-D93A-4829-A27B-3BA39BE68FED}" type="datetimeFigureOut">
              <a:rPr lang="en-US" smtClean="0"/>
              <a:t>8/22/2021</a:t>
            </a:fld>
            <a:endParaRPr lang="en-US"/>
          </a:p>
        </p:txBody>
      </p:sp>
      <p:sp>
        <p:nvSpPr>
          <p:cNvPr id="6" name="Footer Placeholder 5">
            <a:extLst>
              <a:ext uri="{FF2B5EF4-FFF2-40B4-BE49-F238E27FC236}">
                <a16:creationId xmlns:a16="http://schemas.microsoft.com/office/drawing/2014/main" id="{2CBA7EDF-14AB-464D-936E-B667C9BBB58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C2CACF2-69D5-453C-B088-11353DD8A435}"/>
              </a:ext>
            </a:extLst>
          </p:cNvPr>
          <p:cNvSpPr>
            <a:spLocks noGrp="1"/>
          </p:cNvSpPr>
          <p:nvPr>
            <p:ph type="sldNum" sz="quarter" idx="12"/>
          </p:nvPr>
        </p:nvSpPr>
        <p:spPr/>
        <p:txBody>
          <a:bodyPr/>
          <a:lstStyle/>
          <a:p>
            <a:fld id="{DC5665ED-364A-4A6E-83D2-54B3B603E9E8}" type="slidenum">
              <a:rPr lang="en-US" smtClean="0"/>
              <a:t>‹#›</a:t>
            </a:fld>
            <a:endParaRPr lang="en-US"/>
          </a:p>
        </p:txBody>
      </p:sp>
    </p:spTree>
    <p:extLst>
      <p:ext uri="{BB962C8B-B14F-4D97-AF65-F5344CB8AC3E}">
        <p14:creationId xmlns:p14="http://schemas.microsoft.com/office/powerpoint/2010/main" val="299461176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257A68-72BC-458C-92B6-F6FEC825471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AC77879-A321-4CC8-AFE8-BE9249817CD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B54252F-B5A8-4680-8879-8FD9296FD34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1DE3956-E672-4977-8B3B-7AED97F3D586}"/>
              </a:ext>
            </a:extLst>
          </p:cNvPr>
          <p:cNvSpPr>
            <a:spLocks noGrp="1"/>
          </p:cNvSpPr>
          <p:nvPr>
            <p:ph type="dt" sz="half" idx="10"/>
          </p:nvPr>
        </p:nvSpPr>
        <p:spPr/>
        <p:txBody>
          <a:bodyPr/>
          <a:lstStyle/>
          <a:p>
            <a:fld id="{48CBF16C-D93A-4829-A27B-3BA39BE68FED}" type="datetimeFigureOut">
              <a:rPr lang="en-US" smtClean="0"/>
              <a:t>8/22/2021</a:t>
            </a:fld>
            <a:endParaRPr lang="en-US"/>
          </a:p>
        </p:txBody>
      </p:sp>
      <p:sp>
        <p:nvSpPr>
          <p:cNvPr id="6" name="Footer Placeholder 5">
            <a:extLst>
              <a:ext uri="{FF2B5EF4-FFF2-40B4-BE49-F238E27FC236}">
                <a16:creationId xmlns:a16="http://schemas.microsoft.com/office/drawing/2014/main" id="{37B32F34-67C6-4175-BCFF-C218FE54D19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323390E-3ED5-4A07-8E14-8A239A890404}"/>
              </a:ext>
            </a:extLst>
          </p:cNvPr>
          <p:cNvSpPr>
            <a:spLocks noGrp="1"/>
          </p:cNvSpPr>
          <p:nvPr>
            <p:ph type="sldNum" sz="quarter" idx="12"/>
          </p:nvPr>
        </p:nvSpPr>
        <p:spPr/>
        <p:txBody>
          <a:bodyPr/>
          <a:lstStyle/>
          <a:p>
            <a:fld id="{DC5665ED-364A-4A6E-83D2-54B3B603E9E8}" type="slidenum">
              <a:rPr lang="en-US" smtClean="0"/>
              <a:t>‹#›</a:t>
            </a:fld>
            <a:endParaRPr lang="en-US"/>
          </a:p>
        </p:txBody>
      </p:sp>
    </p:spTree>
    <p:extLst>
      <p:ext uri="{BB962C8B-B14F-4D97-AF65-F5344CB8AC3E}">
        <p14:creationId xmlns:p14="http://schemas.microsoft.com/office/powerpoint/2010/main" val="322061634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20AB8E-7D2F-4461-A193-958288D0DA5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B31B781-48ED-4DAC-86CF-D10FDF32EAD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8902054-A597-4C8D-9C80-D22B0355C751}"/>
              </a:ext>
            </a:extLst>
          </p:cNvPr>
          <p:cNvSpPr>
            <a:spLocks noGrp="1"/>
          </p:cNvSpPr>
          <p:nvPr>
            <p:ph type="dt" sz="half" idx="10"/>
          </p:nvPr>
        </p:nvSpPr>
        <p:spPr/>
        <p:txBody>
          <a:bodyPr/>
          <a:lstStyle/>
          <a:p>
            <a:fld id="{48CBF16C-D93A-4829-A27B-3BA39BE68FED}" type="datetimeFigureOut">
              <a:rPr lang="en-US" smtClean="0"/>
              <a:t>8/22/2021</a:t>
            </a:fld>
            <a:endParaRPr lang="en-US"/>
          </a:p>
        </p:txBody>
      </p:sp>
      <p:sp>
        <p:nvSpPr>
          <p:cNvPr id="5" name="Footer Placeholder 4">
            <a:extLst>
              <a:ext uri="{FF2B5EF4-FFF2-40B4-BE49-F238E27FC236}">
                <a16:creationId xmlns:a16="http://schemas.microsoft.com/office/drawing/2014/main" id="{B3AA6951-E2DE-48B0-8980-D1872A7AB3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389D04E-6C62-4972-9538-963D905A7309}"/>
              </a:ext>
            </a:extLst>
          </p:cNvPr>
          <p:cNvSpPr>
            <a:spLocks noGrp="1"/>
          </p:cNvSpPr>
          <p:nvPr>
            <p:ph type="sldNum" sz="quarter" idx="12"/>
          </p:nvPr>
        </p:nvSpPr>
        <p:spPr/>
        <p:txBody>
          <a:bodyPr/>
          <a:lstStyle/>
          <a:p>
            <a:fld id="{DC5665ED-364A-4A6E-83D2-54B3B603E9E8}" type="slidenum">
              <a:rPr lang="en-US" smtClean="0"/>
              <a:t>‹#›</a:t>
            </a:fld>
            <a:endParaRPr lang="en-US"/>
          </a:p>
        </p:txBody>
      </p:sp>
    </p:spTree>
    <p:extLst>
      <p:ext uri="{BB962C8B-B14F-4D97-AF65-F5344CB8AC3E}">
        <p14:creationId xmlns:p14="http://schemas.microsoft.com/office/powerpoint/2010/main" val="10461334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265AE28-90AC-48EF-8D24-439988F463C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F1DF381-9F3F-4AB5-BF27-FEC05631622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13A629B-7112-4723-BF7D-C30078A6D5EE}"/>
              </a:ext>
            </a:extLst>
          </p:cNvPr>
          <p:cNvSpPr>
            <a:spLocks noGrp="1"/>
          </p:cNvSpPr>
          <p:nvPr>
            <p:ph type="dt" sz="half" idx="10"/>
          </p:nvPr>
        </p:nvSpPr>
        <p:spPr/>
        <p:txBody>
          <a:bodyPr/>
          <a:lstStyle/>
          <a:p>
            <a:fld id="{48CBF16C-D93A-4829-A27B-3BA39BE68FED}" type="datetimeFigureOut">
              <a:rPr lang="en-US" smtClean="0"/>
              <a:t>8/22/2021</a:t>
            </a:fld>
            <a:endParaRPr lang="en-US"/>
          </a:p>
        </p:txBody>
      </p:sp>
      <p:sp>
        <p:nvSpPr>
          <p:cNvPr id="5" name="Footer Placeholder 4">
            <a:extLst>
              <a:ext uri="{FF2B5EF4-FFF2-40B4-BE49-F238E27FC236}">
                <a16:creationId xmlns:a16="http://schemas.microsoft.com/office/drawing/2014/main" id="{A5059476-9129-4F90-A9B1-49815F09DE4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097E4BB-219C-4E52-940C-ABBA8FFE667B}"/>
              </a:ext>
            </a:extLst>
          </p:cNvPr>
          <p:cNvSpPr>
            <a:spLocks noGrp="1"/>
          </p:cNvSpPr>
          <p:nvPr>
            <p:ph type="sldNum" sz="quarter" idx="12"/>
          </p:nvPr>
        </p:nvSpPr>
        <p:spPr/>
        <p:txBody>
          <a:bodyPr/>
          <a:lstStyle/>
          <a:p>
            <a:fld id="{DC5665ED-364A-4A6E-83D2-54B3B603E9E8}" type="slidenum">
              <a:rPr lang="en-US" smtClean="0"/>
              <a:t>‹#›</a:t>
            </a:fld>
            <a:endParaRPr lang="en-US"/>
          </a:p>
        </p:txBody>
      </p:sp>
    </p:spTree>
    <p:extLst>
      <p:ext uri="{BB962C8B-B14F-4D97-AF65-F5344CB8AC3E}">
        <p14:creationId xmlns:p14="http://schemas.microsoft.com/office/powerpoint/2010/main" val="26981602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1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304090-F75A-4967-8EAE-BA65A1D10F7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90CD372-8A97-4347-A356-8B616899655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8C873CD-7F51-4718-9FF7-B860F418ED03}"/>
              </a:ext>
            </a:extLst>
          </p:cNvPr>
          <p:cNvSpPr>
            <a:spLocks noGrp="1"/>
          </p:cNvSpPr>
          <p:nvPr>
            <p:ph type="dt" sz="half" idx="10"/>
          </p:nvPr>
        </p:nvSpPr>
        <p:spPr/>
        <p:txBody>
          <a:bodyPr/>
          <a:lstStyle/>
          <a:p>
            <a:fld id="{48CBF16C-D93A-4829-A27B-3BA39BE68FED}" type="datetimeFigureOut">
              <a:rPr lang="en-US" smtClean="0"/>
              <a:t>8/22/2021</a:t>
            </a:fld>
            <a:endParaRPr lang="en-US"/>
          </a:p>
        </p:txBody>
      </p:sp>
      <p:sp>
        <p:nvSpPr>
          <p:cNvPr id="5" name="Footer Placeholder 4">
            <a:extLst>
              <a:ext uri="{FF2B5EF4-FFF2-40B4-BE49-F238E27FC236}">
                <a16:creationId xmlns:a16="http://schemas.microsoft.com/office/drawing/2014/main" id="{D26449A2-B398-494E-8EE2-903A86B4018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894E84B-BD2B-421C-9ED4-84209C71E38F}"/>
              </a:ext>
            </a:extLst>
          </p:cNvPr>
          <p:cNvSpPr>
            <a:spLocks noGrp="1"/>
          </p:cNvSpPr>
          <p:nvPr>
            <p:ph type="sldNum" sz="quarter" idx="12"/>
          </p:nvPr>
        </p:nvSpPr>
        <p:spPr/>
        <p:txBody>
          <a:bodyPr/>
          <a:lstStyle/>
          <a:p>
            <a:fld id="{DC5665ED-364A-4A6E-83D2-54B3B603E9E8}" type="slidenum">
              <a:rPr lang="en-US" smtClean="0"/>
              <a:t>‹#›</a:t>
            </a:fld>
            <a:endParaRPr lang="en-US"/>
          </a:p>
        </p:txBody>
      </p:sp>
    </p:spTree>
    <p:extLst>
      <p:ext uri="{BB962C8B-B14F-4D97-AF65-F5344CB8AC3E}">
        <p14:creationId xmlns:p14="http://schemas.microsoft.com/office/powerpoint/2010/main" val="34339657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10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304090-F75A-4967-8EAE-BA65A1D10F7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90CD372-8A97-4347-A356-8B616899655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8C873CD-7F51-4718-9FF7-B860F418ED03}"/>
              </a:ext>
            </a:extLst>
          </p:cNvPr>
          <p:cNvSpPr>
            <a:spLocks noGrp="1"/>
          </p:cNvSpPr>
          <p:nvPr>
            <p:ph type="dt" sz="half" idx="10"/>
          </p:nvPr>
        </p:nvSpPr>
        <p:spPr/>
        <p:txBody>
          <a:bodyPr/>
          <a:lstStyle/>
          <a:p>
            <a:fld id="{48CBF16C-D93A-4829-A27B-3BA39BE68FED}" type="datetimeFigureOut">
              <a:rPr lang="en-US" smtClean="0"/>
              <a:t>8/22/2021</a:t>
            </a:fld>
            <a:endParaRPr lang="en-US"/>
          </a:p>
        </p:txBody>
      </p:sp>
      <p:sp>
        <p:nvSpPr>
          <p:cNvPr id="5" name="Footer Placeholder 4">
            <a:extLst>
              <a:ext uri="{FF2B5EF4-FFF2-40B4-BE49-F238E27FC236}">
                <a16:creationId xmlns:a16="http://schemas.microsoft.com/office/drawing/2014/main" id="{D26449A2-B398-494E-8EE2-903A86B4018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894E84B-BD2B-421C-9ED4-84209C71E38F}"/>
              </a:ext>
            </a:extLst>
          </p:cNvPr>
          <p:cNvSpPr>
            <a:spLocks noGrp="1"/>
          </p:cNvSpPr>
          <p:nvPr>
            <p:ph type="sldNum" sz="quarter" idx="12"/>
          </p:nvPr>
        </p:nvSpPr>
        <p:spPr/>
        <p:txBody>
          <a:bodyPr/>
          <a:lstStyle/>
          <a:p>
            <a:fld id="{DC5665ED-364A-4A6E-83D2-54B3B603E9E8}" type="slidenum">
              <a:rPr lang="en-US" smtClean="0"/>
              <a:t>‹#›</a:t>
            </a:fld>
            <a:endParaRPr lang="en-US"/>
          </a:p>
        </p:txBody>
      </p:sp>
    </p:spTree>
    <p:extLst>
      <p:ext uri="{BB962C8B-B14F-4D97-AF65-F5344CB8AC3E}">
        <p14:creationId xmlns:p14="http://schemas.microsoft.com/office/powerpoint/2010/main" val="41849904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9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304090-F75A-4967-8EAE-BA65A1D10F7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90CD372-8A97-4347-A356-8B616899655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8C873CD-7F51-4718-9FF7-B860F418ED03}"/>
              </a:ext>
            </a:extLst>
          </p:cNvPr>
          <p:cNvSpPr>
            <a:spLocks noGrp="1"/>
          </p:cNvSpPr>
          <p:nvPr>
            <p:ph type="dt" sz="half" idx="10"/>
          </p:nvPr>
        </p:nvSpPr>
        <p:spPr/>
        <p:txBody>
          <a:bodyPr/>
          <a:lstStyle/>
          <a:p>
            <a:fld id="{48CBF16C-D93A-4829-A27B-3BA39BE68FED}" type="datetimeFigureOut">
              <a:rPr lang="en-US" smtClean="0"/>
              <a:t>8/22/2021</a:t>
            </a:fld>
            <a:endParaRPr lang="en-US"/>
          </a:p>
        </p:txBody>
      </p:sp>
      <p:sp>
        <p:nvSpPr>
          <p:cNvPr id="5" name="Footer Placeholder 4">
            <a:extLst>
              <a:ext uri="{FF2B5EF4-FFF2-40B4-BE49-F238E27FC236}">
                <a16:creationId xmlns:a16="http://schemas.microsoft.com/office/drawing/2014/main" id="{D26449A2-B398-494E-8EE2-903A86B4018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894E84B-BD2B-421C-9ED4-84209C71E38F}"/>
              </a:ext>
            </a:extLst>
          </p:cNvPr>
          <p:cNvSpPr>
            <a:spLocks noGrp="1"/>
          </p:cNvSpPr>
          <p:nvPr>
            <p:ph type="sldNum" sz="quarter" idx="12"/>
          </p:nvPr>
        </p:nvSpPr>
        <p:spPr/>
        <p:txBody>
          <a:bodyPr/>
          <a:lstStyle/>
          <a:p>
            <a:fld id="{DC5665ED-364A-4A6E-83D2-54B3B603E9E8}" type="slidenum">
              <a:rPr lang="en-US" smtClean="0"/>
              <a:t>‹#›</a:t>
            </a:fld>
            <a:endParaRPr lang="en-US"/>
          </a:p>
        </p:txBody>
      </p:sp>
    </p:spTree>
    <p:extLst>
      <p:ext uri="{BB962C8B-B14F-4D97-AF65-F5344CB8AC3E}">
        <p14:creationId xmlns:p14="http://schemas.microsoft.com/office/powerpoint/2010/main" val="16259088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8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304090-F75A-4967-8EAE-BA65A1D10F7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90CD372-8A97-4347-A356-8B616899655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8C873CD-7F51-4718-9FF7-B860F418ED03}"/>
              </a:ext>
            </a:extLst>
          </p:cNvPr>
          <p:cNvSpPr>
            <a:spLocks noGrp="1"/>
          </p:cNvSpPr>
          <p:nvPr>
            <p:ph type="dt" sz="half" idx="10"/>
          </p:nvPr>
        </p:nvSpPr>
        <p:spPr/>
        <p:txBody>
          <a:bodyPr/>
          <a:lstStyle/>
          <a:p>
            <a:fld id="{48CBF16C-D93A-4829-A27B-3BA39BE68FED}" type="datetimeFigureOut">
              <a:rPr lang="en-US" smtClean="0"/>
              <a:t>8/22/2021</a:t>
            </a:fld>
            <a:endParaRPr lang="en-US"/>
          </a:p>
        </p:txBody>
      </p:sp>
      <p:sp>
        <p:nvSpPr>
          <p:cNvPr id="5" name="Footer Placeholder 4">
            <a:extLst>
              <a:ext uri="{FF2B5EF4-FFF2-40B4-BE49-F238E27FC236}">
                <a16:creationId xmlns:a16="http://schemas.microsoft.com/office/drawing/2014/main" id="{D26449A2-B398-494E-8EE2-903A86B4018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894E84B-BD2B-421C-9ED4-84209C71E38F}"/>
              </a:ext>
            </a:extLst>
          </p:cNvPr>
          <p:cNvSpPr>
            <a:spLocks noGrp="1"/>
          </p:cNvSpPr>
          <p:nvPr>
            <p:ph type="sldNum" sz="quarter" idx="12"/>
          </p:nvPr>
        </p:nvSpPr>
        <p:spPr/>
        <p:txBody>
          <a:bodyPr/>
          <a:lstStyle/>
          <a:p>
            <a:fld id="{DC5665ED-364A-4A6E-83D2-54B3B603E9E8}" type="slidenum">
              <a:rPr lang="en-US" smtClean="0"/>
              <a:t>‹#›</a:t>
            </a:fld>
            <a:endParaRPr lang="en-US"/>
          </a:p>
        </p:txBody>
      </p:sp>
    </p:spTree>
    <p:extLst>
      <p:ext uri="{BB962C8B-B14F-4D97-AF65-F5344CB8AC3E}">
        <p14:creationId xmlns:p14="http://schemas.microsoft.com/office/powerpoint/2010/main" val="18440344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7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304090-F75A-4967-8EAE-BA65A1D10F7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90CD372-8A97-4347-A356-8B616899655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8C873CD-7F51-4718-9FF7-B860F418ED03}"/>
              </a:ext>
            </a:extLst>
          </p:cNvPr>
          <p:cNvSpPr>
            <a:spLocks noGrp="1"/>
          </p:cNvSpPr>
          <p:nvPr>
            <p:ph type="dt" sz="half" idx="10"/>
          </p:nvPr>
        </p:nvSpPr>
        <p:spPr/>
        <p:txBody>
          <a:bodyPr/>
          <a:lstStyle/>
          <a:p>
            <a:fld id="{48CBF16C-D93A-4829-A27B-3BA39BE68FED}" type="datetimeFigureOut">
              <a:rPr lang="en-US" smtClean="0"/>
              <a:t>8/22/2021</a:t>
            </a:fld>
            <a:endParaRPr lang="en-US"/>
          </a:p>
        </p:txBody>
      </p:sp>
      <p:sp>
        <p:nvSpPr>
          <p:cNvPr id="5" name="Footer Placeholder 4">
            <a:extLst>
              <a:ext uri="{FF2B5EF4-FFF2-40B4-BE49-F238E27FC236}">
                <a16:creationId xmlns:a16="http://schemas.microsoft.com/office/drawing/2014/main" id="{D26449A2-B398-494E-8EE2-903A86B4018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894E84B-BD2B-421C-9ED4-84209C71E38F}"/>
              </a:ext>
            </a:extLst>
          </p:cNvPr>
          <p:cNvSpPr>
            <a:spLocks noGrp="1"/>
          </p:cNvSpPr>
          <p:nvPr>
            <p:ph type="sldNum" sz="quarter" idx="12"/>
          </p:nvPr>
        </p:nvSpPr>
        <p:spPr/>
        <p:txBody>
          <a:bodyPr/>
          <a:lstStyle/>
          <a:p>
            <a:fld id="{DC5665ED-364A-4A6E-83D2-54B3B603E9E8}" type="slidenum">
              <a:rPr lang="en-US" smtClean="0"/>
              <a:t>‹#›</a:t>
            </a:fld>
            <a:endParaRPr lang="en-US"/>
          </a:p>
        </p:txBody>
      </p:sp>
    </p:spTree>
    <p:extLst>
      <p:ext uri="{BB962C8B-B14F-4D97-AF65-F5344CB8AC3E}">
        <p14:creationId xmlns:p14="http://schemas.microsoft.com/office/powerpoint/2010/main" val="29125525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6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304090-F75A-4967-8EAE-BA65A1D10F7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90CD372-8A97-4347-A356-8B616899655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8C873CD-7F51-4718-9FF7-B860F418ED03}"/>
              </a:ext>
            </a:extLst>
          </p:cNvPr>
          <p:cNvSpPr>
            <a:spLocks noGrp="1"/>
          </p:cNvSpPr>
          <p:nvPr>
            <p:ph type="dt" sz="half" idx="10"/>
          </p:nvPr>
        </p:nvSpPr>
        <p:spPr/>
        <p:txBody>
          <a:bodyPr/>
          <a:lstStyle/>
          <a:p>
            <a:fld id="{48CBF16C-D93A-4829-A27B-3BA39BE68FED}" type="datetimeFigureOut">
              <a:rPr lang="en-US" smtClean="0"/>
              <a:t>8/22/2021</a:t>
            </a:fld>
            <a:endParaRPr lang="en-US"/>
          </a:p>
        </p:txBody>
      </p:sp>
      <p:sp>
        <p:nvSpPr>
          <p:cNvPr id="5" name="Footer Placeholder 4">
            <a:extLst>
              <a:ext uri="{FF2B5EF4-FFF2-40B4-BE49-F238E27FC236}">
                <a16:creationId xmlns:a16="http://schemas.microsoft.com/office/drawing/2014/main" id="{D26449A2-B398-494E-8EE2-903A86B4018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894E84B-BD2B-421C-9ED4-84209C71E38F}"/>
              </a:ext>
            </a:extLst>
          </p:cNvPr>
          <p:cNvSpPr>
            <a:spLocks noGrp="1"/>
          </p:cNvSpPr>
          <p:nvPr>
            <p:ph type="sldNum" sz="quarter" idx="12"/>
          </p:nvPr>
        </p:nvSpPr>
        <p:spPr/>
        <p:txBody>
          <a:bodyPr/>
          <a:lstStyle/>
          <a:p>
            <a:fld id="{DC5665ED-364A-4A6E-83D2-54B3B603E9E8}" type="slidenum">
              <a:rPr lang="en-US" smtClean="0"/>
              <a:t>‹#›</a:t>
            </a:fld>
            <a:endParaRPr lang="en-US"/>
          </a:p>
        </p:txBody>
      </p:sp>
    </p:spTree>
    <p:extLst>
      <p:ext uri="{BB962C8B-B14F-4D97-AF65-F5344CB8AC3E}">
        <p14:creationId xmlns:p14="http://schemas.microsoft.com/office/powerpoint/2010/main" val="37695051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5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304090-F75A-4967-8EAE-BA65A1D10F7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90CD372-8A97-4347-A356-8B616899655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8C873CD-7F51-4718-9FF7-B860F418ED03}"/>
              </a:ext>
            </a:extLst>
          </p:cNvPr>
          <p:cNvSpPr>
            <a:spLocks noGrp="1"/>
          </p:cNvSpPr>
          <p:nvPr>
            <p:ph type="dt" sz="half" idx="10"/>
          </p:nvPr>
        </p:nvSpPr>
        <p:spPr/>
        <p:txBody>
          <a:bodyPr/>
          <a:lstStyle/>
          <a:p>
            <a:fld id="{48CBF16C-D93A-4829-A27B-3BA39BE68FED}" type="datetimeFigureOut">
              <a:rPr lang="en-US" smtClean="0"/>
              <a:t>8/22/2021</a:t>
            </a:fld>
            <a:endParaRPr lang="en-US"/>
          </a:p>
        </p:txBody>
      </p:sp>
      <p:sp>
        <p:nvSpPr>
          <p:cNvPr id="5" name="Footer Placeholder 4">
            <a:extLst>
              <a:ext uri="{FF2B5EF4-FFF2-40B4-BE49-F238E27FC236}">
                <a16:creationId xmlns:a16="http://schemas.microsoft.com/office/drawing/2014/main" id="{D26449A2-B398-494E-8EE2-903A86B4018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894E84B-BD2B-421C-9ED4-84209C71E38F}"/>
              </a:ext>
            </a:extLst>
          </p:cNvPr>
          <p:cNvSpPr>
            <a:spLocks noGrp="1"/>
          </p:cNvSpPr>
          <p:nvPr>
            <p:ph type="sldNum" sz="quarter" idx="12"/>
          </p:nvPr>
        </p:nvSpPr>
        <p:spPr/>
        <p:txBody>
          <a:bodyPr/>
          <a:lstStyle/>
          <a:p>
            <a:fld id="{DC5665ED-364A-4A6E-83D2-54B3B603E9E8}" type="slidenum">
              <a:rPr lang="en-US" smtClean="0"/>
              <a:t>‹#›</a:t>
            </a:fld>
            <a:endParaRPr lang="en-US"/>
          </a:p>
        </p:txBody>
      </p:sp>
    </p:spTree>
    <p:extLst>
      <p:ext uri="{BB962C8B-B14F-4D97-AF65-F5344CB8AC3E}">
        <p14:creationId xmlns:p14="http://schemas.microsoft.com/office/powerpoint/2010/main" val="9356831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FD262EA-875F-4FA2-ACFD-66DDC9F55BF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93100B8-0EE1-4564-AF28-6FE13332FF7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F3272EF-EAC4-464D-B382-F113BD5FD3A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8CBF16C-D93A-4829-A27B-3BA39BE68FED}" type="datetimeFigureOut">
              <a:rPr lang="en-US" smtClean="0"/>
              <a:t>8/22/2021</a:t>
            </a:fld>
            <a:endParaRPr lang="en-US"/>
          </a:p>
        </p:txBody>
      </p:sp>
      <p:sp>
        <p:nvSpPr>
          <p:cNvPr id="5" name="Footer Placeholder 4">
            <a:extLst>
              <a:ext uri="{FF2B5EF4-FFF2-40B4-BE49-F238E27FC236}">
                <a16:creationId xmlns:a16="http://schemas.microsoft.com/office/drawing/2014/main" id="{AFC6A7DD-B472-4CE0-A211-72CA9E170FE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60B1C1E-D1D2-4CBB-ADA1-4A59F64AD9C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C5665ED-364A-4A6E-83D2-54B3B603E9E8}" type="slidenum">
              <a:rPr lang="en-US" smtClean="0"/>
              <a:t>‹#›</a:t>
            </a:fld>
            <a:endParaRPr lang="en-US"/>
          </a:p>
        </p:txBody>
      </p:sp>
    </p:spTree>
    <p:extLst>
      <p:ext uri="{BB962C8B-B14F-4D97-AF65-F5344CB8AC3E}">
        <p14:creationId xmlns:p14="http://schemas.microsoft.com/office/powerpoint/2010/main" val="1022589216"/>
      </p:ext>
    </p:extLst>
  </p:cSld>
  <p:clrMap bg1="lt1" tx1="dk1" bg2="lt2" tx2="dk2" accent1="accent1" accent2="accent2" accent3="accent3" accent4="accent4" accent5="accent5" accent6="accent6" hlink="hlink" folHlink="folHlink"/>
  <p:sldLayoutIdLst>
    <p:sldLayoutId id="2147483649" r:id="rId1"/>
    <p:sldLayoutId id="2147483673" r:id="rId2"/>
    <p:sldLayoutId id="2147483672" r:id="rId3"/>
    <p:sldLayoutId id="2147483671" r:id="rId4"/>
    <p:sldLayoutId id="2147483670" r:id="rId5"/>
    <p:sldLayoutId id="2147483669" r:id="rId6"/>
    <p:sldLayoutId id="2147483668" r:id="rId7"/>
    <p:sldLayoutId id="2147483667" r:id="rId8"/>
    <p:sldLayoutId id="2147483666" r:id="rId9"/>
    <p:sldLayoutId id="2147483665" r:id="rId10"/>
    <p:sldLayoutId id="2147483664" r:id="rId11"/>
    <p:sldLayoutId id="2147483663" r:id="rId12"/>
    <p:sldLayoutId id="2147483660" r:id="rId13"/>
    <p:sldLayoutId id="2147483650" r:id="rId14"/>
    <p:sldLayoutId id="2147483662" r:id="rId15"/>
    <p:sldLayoutId id="2147483661" r:id="rId16"/>
    <p:sldLayoutId id="2147483651" r:id="rId17"/>
    <p:sldLayoutId id="2147483652" r:id="rId18"/>
    <p:sldLayoutId id="2147483653" r:id="rId19"/>
    <p:sldLayoutId id="2147483654" r:id="rId20"/>
    <p:sldLayoutId id="2147483655" r:id="rId21"/>
    <p:sldLayoutId id="2147483656" r:id="rId22"/>
    <p:sldLayoutId id="2147483657" r:id="rId23"/>
    <p:sldLayoutId id="2147483658" r:id="rId24"/>
    <p:sldLayoutId id="2147483659" r:id="rId2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1.xml"/></Relationships>
</file>

<file path=ppt/slides/_rels/slide1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4.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8" Type="http://schemas.openxmlformats.org/officeDocument/2006/relationships/image" Target="../media/image10.jpg"/><Relationship Id="rId3" Type="http://schemas.openxmlformats.org/officeDocument/2006/relationships/image" Target="../media/image6.png"/><Relationship Id="rId7" Type="http://schemas.openxmlformats.org/officeDocument/2006/relationships/image" Target="../media/image9.jpeg"/><Relationship Id="rId2" Type="http://schemas.openxmlformats.org/officeDocument/2006/relationships/image" Target="../media/image5.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8.png"/><Relationship Id="rId4" Type="http://schemas.openxmlformats.org/officeDocument/2006/relationships/image" Target="../media/image7.jpe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7.jpe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 Id="rId5" Type="http://schemas.openxmlformats.org/officeDocument/2006/relationships/image" Target="../media/image12.jpeg"/><Relationship Id="rId4" Type="http://schemas.openxmlformats.org/officeDocument/2006/relationships/image" Target="../media/image7.jpeg"/></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7.jpeg"/></Relationships>
</file>

<file path=ppt/slides/_rels/slide9.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6.png"/><Relationship Id="rId7" Type="http://schemas.openxmlformats.org/officeDocument/2006/relationships/image" Target="../media/image15.png"/><Relationship Id="rId2" Type="http://schemas.openxmlformats.org/officeDocument/2006/relationships/image" Target="../media/image5.png"/><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14.png"/><Relationship Id="rId10" Type="http://schemas.openxmlformats.org/officeDocument/2006/relationships/image" Target="../media/image12.jpeg"/><Relationship Id="rId4" Type="http://schemas.openxmlformats.org/officeDocument/2006/relationships/image" Target="../media/image7.jpeg"/><Relationship Id="rId9" Type="http://schemas.openxmlformats.org/officeDocument/2006/relationships/image" Target="../media/image1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87616" y="-216640"/>
            <a:ext cx="12668581" cy="1651000"/>
          </a:xfrm>
          <a:prstGeom prst="rect">
            <a:avLst/>
          </a:prstGeom>
          <a:solidFill>
            <a:srgbClr val="99FF99"/>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lIns="121707" tIns="60853" rIns="121707" bIns="60853" spcCol="0" rtlCol="0" anchor="ctr"/>
          <a:lstStyle/>
          <a:p>
            <a:pPr algn="ctr"/>
            <a:endParaRPr lang="en-US"/>
          </a:p>
        </p:txBody>
      </p:sp>
      <p:sp>
        <p:nvSpPr>
          <p:cNvPr id="24" name="Rectangle 23"/>
          <p:cNvSpPr/>
          <p:nvPr/>
        </p:nvSpPr>
        <p:spPr>
          <a:xfrm flipH="1">
            <a:off x="-989378" y="2546623"/>
            <a:ext cx="1004460" cy="4285979"/>
          </a:xfrm>
          <a:prstGeom prst="rect">
            <a:avLst/>
          </a:prstGeom>
          <a:solidFill>
            <a:schemeClr val="bg1"/>
          </a:solidFill>
          <a:ln>
            <a:noFill/>
          </a:ln>
          <a:effectLst>
            <a:glow rad="533400">
              <a:schemeClr val="bg1">
                <a:alpha val="65000"/>
              </a:schemeClr>
            </a:glow>
            <a:outerShdw blurRad="50800" dist="38100" algn="l" rotWithShape="0">
              <a:prstClr val="black">
                <a:alpha val="40000"/>
              </a:prstClr>
            </a:outerShdw>
            <a:softEdge rad="63500"/>
          </a:effectLst>
        </p:spPr>
        <p:style>
          <a:lnRef idx="2">
            <a:schemeClr val="accent1">
              <a:shade val="50000"/>
            </a:schemeClr>
          </a:lnRef>
          <a:fillRef idx="1">
            <a:schemeClr val="accent1"/>
          </a:fillRef>
          <a:effectRef idx="0">
            <a:schemeClr val="accent1"/>
          </a:effectRef>
          <a:fontRef idx="minor">
            <a:schemeClr val="lt1"/>
          </a:fontRef>
        </p:style>
        <p:txBody>
          <a:bodyPr lIns="90988" tIns="45494" rIns="90988" bIns="45494" rtlCol="0" anchor="ctr"/>
          <a:lstStyle/>
          <a:p>
            <a:pPr algn="ctr"/>
            <a:endParaRPr lang="en-US"/>
          </a:p>
        </p:txBody>
      </p:sp>
      <p:grpSp>
        <p:nvGrpSpPr>
          <p:cNvPr id="14" name="Group 13"/>
          <p:cNvGrpSpPr/>
          <p:nvPr/>
        </p:nvGrpSpPr>
        <p:grpSpPr>
          <a:xfrm>
            <a:off x="1185871" y="1324927"/>
            <a:ext cx="9695485" cy="2307274"/>
            <a:chOff x="563562" y="438150"/>
            <a:chExt cx="10889457" cy="1676400"/>
          </a:xfrm>
        </p:grpSpPr>
        <p:sp>
          <p:nvSpPr>
            <p:cNvPr id="15" name="Rounded Rectangle 14"/>
            <p:cNvSpPr/>
            <p:nvPr/>
          </p:nvSpPr>
          <p:spPr>
            <a:xfrm>
              <a:off x="563562" y="438150"/>
              <a:ext cx="10889457" cy="1676400"/>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ed Rectangle 15"/>
            <p:cNvSpPr/>
            <p:nvPr/>
          </p:nvSpPr>
          <p:spPr>
            <a:xfrm>
              <a:off x="861219" y="514350"/>
              <a:ext cx="10439400" cy="1371600"/>
            </a:xfrm>
            <a:prstGeom prst="roundRect">
              <a:avLst/>
            </a:prstGeom>
            <a:solidFill>
              <a:srgbClr val="FFFB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Rectangle 10"/>
          <p:cNvSpPr/>
          <p:nvPr/>
        </p:nvSpPr>
        <p:spPr>
          <a:xfrm rot="21134311">
            <a:off x="111709" y="1010468"/>
            <a:ext cx="2849774" cy="1008707"/>
          </a:xfrm>
          <a:custGeom>
            <a:avLst/>
            <a:gdLst>
              <a:gd name="connsiteX0" fmla="*/ 0 w 3001962"/>
              <a:gd name="connsiteY0" fmla="*/ 0 h 762000"/>
              <a:gd name="connsiteX1" fmla="*/ 3001962 w 3001962"/>
              <a:gd name="connsiteY1" fmla="*/ 0 h 762000"/>
              <a:gd name="connsiteX2" fmla="*/ 3001962 w 3001962"/>
              <a:gd name="connsiteY2" fmla="*/ 762000 h 762000"/>
              <a:gd name="connsiteX3" fmla="*/ 0 w 3001962"/>
              <a:gd name="connsiteY3" fmla="*/ 762000 h 762000"/>
              <a:gd name="connsiteX4" fmla="*/ 0 w 3001962"/>
              <a:gd name="connsiteY4" fmla="*/ 0 h 762000"/>
              <a:gd name="connsiteX0" fmla="*/ 0 w 3001962"/>
              <a:gd name="connsiteY0" fmla="*/ 0 h 814421"/>
              <a:gd name="connsiteX1" fmla="*/ 3001962 w 3001962"/>
              <a:gd name="connsiteY1" fmla="*/ 0 h 814421"/>
              <a:gd name="connsiteX2" fmla="*/ 3001962 w 3001962"/>
              <a:gd name="connsiteY2" fmla="*/ 762000 h 814421"/>
              <a:gd name="connsiteX3" fmla="*/ 1100138 w 3001962"/>
              <a:gd name="connsiteY3" fmla="*/ 814388 h 814421"/>
              <a:gd name="connsiteX4" fmla="*/ 0 w 3001962"/>
              <a:gd name="connsiteY4" fmla="*/ 762000 h 814421"/>
              <a:gd name="connsiteX5" fmla="*/ 0 w 3001962"/>
              <a:gd name="connsiteY5" fmla="*/ 0 h 814421"/>
              <a:gd name="connsiteX0" fmla="*/ 0 w 3001962"/>
              <a:gd name="connsiteY0" fmla="*/ 0 h 814421"/>
              <a:gd name="connsiteX1" fmla="*/ 3001962 w 3001962"/>
              <a:gd name="connsiteY1" fmla="*/ 0 h 814421"/>
              <a:gd name="connsiteX2" fmla="*/ 3001962 w 3001962"/>
              <a:gd name="connsiteY2" fmla="*/ 762000 h 814421"/>
              <a:gd name="connsiteX3" fmla="*/ 1100138 w 3001962"/>
              <a:gd name="connsiteY3" fmla="*/ 814388 h 814421"/>
              <a:gd name="connsiteX4" fmla="*/ 0 w 3001962"/>
              <a:gd name="connsiteY4" fmla="*/ 762000 h 814421"/>
              <a:gd name="connsiteX5" fmla="*/ 0 w 3001962"/>
              <a:gd name="connsiteY5" fmla="*/ 0 h 814421"/>
              <a:gd name="connsiteX0" fmla="*/ 0 w 3001962"/>
              <a:gd name="connsiteY0" fmla="*/ 0 h 814388"/>
              <a:gd name="connsiteX1" fmla="*/ 3001962 w 3001962"/>
              <a:gd name="connsiteY1" fmla="*/ 0 h 814388"/>
              <a:gd name="connsiteX2" fmla="*/ 3001962 w 3001962"/>
              <a:gd name="connsiteY2" fmla="*/ 762000 h 814388"/>
              <a:gd name="connsiteX3" fmla="*/ 1100138 w 3001962"/>
              <a:gd name="connsiteY3" fmla="*/ 814388 h 814388"/>
              <a:gd name="connsiteX4" fmla="*/ 0 w 3001962"/>
              <a:gd name="connsiteY4" fmla="*/ 762000 h 814388"/>
              <a:gd name="connsiteX5" fmla="*/ 0 w 3001962"/>
              <a:gd name="connsiteY5" fmla="*/ 0 h 814388"/>
              <a:gd name="connsiteX0" fmla="*/ 0 w 3001962"/>
              <a:gd name="connsiteY0" fmla="*/ 0 h 814388"/>
              <a:gd name="connsiteX1" fmla="*/ 3001962 w 3001962"/>
              <a:gd name="connsiteY1" fmla="*/ 0 h 814388"/>
              <a:gd name="connsiteX2" fmla="*/ 3001962 w 3001962"/>
              <a:gd name="connsiteY2" fmla="*/ 762000 h 814388"/>
              <a:gd name="connsiteX3" fmla="*/ 1100138 w 3001962"/>
              <a:gd name="connsiteY3" fmla="*/ 814388 h 814388"/>
              <a:gd name="connsiteX4" fmla="*/ 0 w 3001962"/>
              <a:gd name="connsiteY4" fmla="*/ 762000 h 814388"/>
              <a:gd name="connsiteX5" fmla="*/ 0 w 3001962"/>
              <a:gd name="connsiteY5" fmla="*/ 0 h 814388"/>
              <a:gd name="connsiteX0" fmla="*/ 0 w 3001962"/>
              <a:gd name="connsiteY0" fmla="*/ 0 h 814388"/>
              <a:gd name="connsiteX1" fmla="*/ 3001962 w 3001962"/>
              <a:gd name="connsiteY1" fmla="*/ 0 h 814388"/>
              <a:gd name="connsiteX2" fmla="*/ 3001962 w 3001962"/>
              <a:gd name="connsiteY2" fmla="*/ 762000 h 814388"/>
              <a:gd name="connsiteX3" fmla="*/ 1100138 w 3001962"/>
              <a:gd name="connsiteY3" fmla="*/ 814388 h 814388"/>
              <a:gd name="connsiteX4" fmla="*/ 0 w 3001962"/>
              <a:gd name="connsiteY4" fmla="*/ 762000 h 814388"/>
              <a:gd name="connsiteX5" fmla="*/ 0 w 3001962"/>
              <a:gd name="connsiteY5" fmla="*/ 0 h 814388"/>
              <a:gd name="connsiteX0" fmla="*/ 0 w 3001962"/>
              <a:gd name="connsiteY0" fmla="*/ 0 h 814388"/>
              <a:gd name="connsiteX1" fmla="*/ 3001962 w 3001962"/>
              <a:gd name="connsiteY1" fmla="*/ 0 h 814388"/>
              <a:gd name="connsiteX2" fmla="*/ 3001962 w 3001962"/>
              <a:gd name="connsiteY2" fmla="*/ 762000 h 814388"/>
              <a:gd name="connsiteX3" fmla="*/ 1100138 w 3001962"/>
              <a:gd name="connsiteY3" fmla="*/ 814388 h 814388"/>
              <a:gd name="connsiteX4" fmla="*/ 0 w 3001962"/>
              <a:gd name="connsiteY4" fmla="*/ 762000 h 814388"/>
              <a:gd name="connsiteX5" fmla="*/ 0 w 3001962"/>
              <a:gd name="connsiteY5" fmla="*/ 0 h 814388"/>
              <a:gd name="connsiteX0" fmla="*/ 0 w 3001962"/>
              <a:gd name="connsiteY0" fmla="*/ 0 h 814388"/>
              <a:gd name="connsiteX1" fmla="*/ 3001962 w 3001962"/>
              <a:gd name="connsiteY1" fmla="*/ 0 h 814388"/>
              <a:gd name="connsiteX2" fmla="*/ 3001962 w 3001962"/>
              <a:gd name="connsiteY2" fmla="*/ 762000 h 814388"/>
              <a:gd name="connsiteX3" fmla="*/ 1100138 w 3001962"/>
              <a:gd name="connsiteY3" fmla="*/ 814388 h 814388"/>
              <a:gd name="connsiteX4" fmla="*/ 0 w 3001962"/>
              <a:gd name="connsiteY4" fmla="*/ 762000 h 814388"/>
              <a:gd name="connsiteX5" fmla="*/ 0 w 3001962"/>
              <a:gd name="connsiteY5" fmla="*/ 0 h 814388"/>
              <a:gd name="connsiteX0" fmla="*/ 0 w 3001962"/>
              <a:gd name="connsiteY0" fmla="*/ 0 h 814388"/>
              <a:gd name="connsiteX1" fmla="*/ 3001962 w 3001962"/>
              <a:gd name="connsiteY1" fmla="*/ 0 h 814388"/>
              <a:gd name="connsiteX2" fmla="*/ 3001962 w 3001962"/>
              <a:gd name="connsiteY2" fmla="*/ 762000 h 814388"/>
              <a:gd name="connsiteX3" fmla="*/ 1100138 w 3001962"/>
              <a:gd name="connsiteY3" fmla="*/ 814388 h 814388"/>
              <a:gd name="connsiteX4" fmla="*/ 0 w 3001962"/>
              <a:gd name="connsiteY4" fmla="*/ 762000 h 814388"/>
              <a:gd name="connsiteX5" fmla="*/ 0 w 3001962"/>
              <a:gd name="connsiteY5" fmla="*/ 0 h 814388"/>
              <a:gd name="connsiteX0" fmla="*/ 0 w 3001962"/>
              <a:gd name="connsiteY0" fmla="*/ 14 h 814402"/>
              <a:gd name="connsiteX1" fmla="*/ 1047750 w 3001962"/>
              <a:gd name="connsiteY1" fmla="*/ 123839 h 814402"/>
              <a:gd name="connsiteX2" fmla="*/ 3001962 w 3001962"/>
              <a:gd name="connsiteY2" fmla="*/ 14 h 814402"/>
              <a:gd name="connsiteX3" fmla="*/ 3001962 w 3001962"/>
              <a:gd name="connsiteY3" fmla="*/ 762014 h 814402"/>
              <a:gd name="connsiteX4" fmla="*/ 1100138 w 3001962"/>
              <a:gd name="connsiteY4" fmla="*/ 814402 h 814402"/>
              <a:gd name="connsiteX5" fmla="*/ 0 w 3001962"/>
              <a:gd name="connsiteY5" fmla="*/ 762014 h 814402"/>
              <a:gd name="connsiteX6" fmla="*/ 0 w 3001962"/>
              <a:gd name="connsiteY6" fmla="*/ 14 h 814402"/>
              <a:gd name="connsiteX0" fmla="*/ 0 w 3001962"/>
              <a:gd name="connsiteY0" fmla="*/ 45263 h 859651"/>
              <a:gd name="connsiteX1" fmla="*/ 1047750 w 3001962"/>
              <a:gd name="connsiteY1" fmla="*/ 169088 h 859651"/>
              <a:gd name="connsiteX2" fmla="*/ 3001962 w 3001962"/>
              <a:gd name="connsiteY2" fmla="*/ 45263 h 859651"/>
              <a:gd name="connsiteX3" fmla="*/ 3001962 w 3001962"/>
              <a:gd name="connsiteY3" fmla="*/ 807263 h 859651"/>
              <a:gd name="connsiteX4" fmla="*/ 1100138 w 3001962"/>
              <a:gd name="connsiteY4" fmla="*/ 859651 h 859651"/>
              <a:gd name="connsiteX5" fmla="*/ 0 w 3001962"/>
              <a:gd name="connsiteY5" fmla="*/ 807263 h 859651"/>
              <a:gd name="connsiteX6" fmla="*/ 0 w 3001962"/>
              <a:gd name="connsiteY6" fmla="*/ 45263 h 859651"/>
              <a:gd name="connsiteX0" fmla="*/ 0 w 3001962"/>
              <a:gd name="connsiteY0" fmla="*/ 79206 h 893594"/>
              <a:gd name="connsiteX1" fmla="*/ 1047750 w 3001962"/>
              <a:gd name="connsiteY1" fmla="*/ 203031 h 893594"/>
              <a:gd name="connsiteX2" fmla="*/ 3001962 w 3001962"/>
              <a:gd name="connsiteY2" fmla="*/ 79206 h 893594"/>
              <a:gd name="connsiteX3" fmla="*/ 3001962 w 3001962"/>
              <a:gd name="connsiteY3" fmla="*/ 841206 h 893594"/>
              <a:gd name="connsiteX4" fmla="*/ 1100138 w 3001962"/>
              <a:gd name="connsiteY4" fmla="*/ 893594 h 893594"/>
              <a:gd name="connsiteX5" fmla="*/ 0 w 3001962"/>
              <a:gd name="connsiteY5" fmla="*/ 841206 h 893594"/>
              <a:gd name="connsiteX6" fmla="*/ 0 w 3001962"/>
              <a:gd name="connsiteY6" fmla="*/ 79206 h 893594"/>
              <a:gd name="connsiteX0" fmla="*/ 0 w 3001962"/>
              <a:gd name="connsiteY0" fmla="*/ 88885 h 903273"/>
              <a:gd name="connsiteX1" fmla="*/ 1047750 w 3001962"/>
              <a:gd name="connsiteY1" fmla="*/ 212710 h 903273"/>
              <a:gd name="connsiteX2" fmla="*/ 3001962 w 3001962"/>
              <a:gd name="connsiteY2" fmla="*/ 69835 h 903273"/>
              <a:gd name="connsiteX3" fmla="*/ 3001962 w 3001962"/>
              <a:gd name="connsiteY3" fmla="*/ 850885 h 903273"/>
              <a:gd name="connsiteX4" fmla="*/ 1100138 w 3001962"/>
              <a:gd name="connsiteY4" fmla="*/ 903273 h 903273"/>
              <a:gd name="connsiteX5" fmla="*/ 0 w 3001962"/>
              <a:gd name="connsiteY5" fmla="*/ 850885 h 903273"/>
              <a:gd name="connsiteX6" fmla="*/ 0 w 3001962"/>
              <a:gd name="connsiteY6" fmla="*/ 88885 h 903273"/>
              <a:gd name="connsiteX0" fmla="*/ 0 w 3001962"/>
              <a:gd name="connsiteY0" fmla="*/ 58269 h 872657"/>
              <a:gd name="connsiteX1" fmla="*/ 1047750 w 3001962"/>
              <a:gd name="connsiteY1" fmla="*/ 182094 h 872657"/>
              <a:gd name="connsiteX2" fmla="*/ 3001962 w 3001962"/>
              <a:gd name="connsiteY2" fmla="*/ 39219 h 872657"/>
              <a:gd name="connsiteX3" fmla="*/ 3001962 w 3001962"/>
              <a:gd name="connsiteY3" fmla="*/ 820269 h 872657"/>
              <a:gd name="connsiteX4" fmla="*/ 1100138 w 3001962"/>
              <a:gd name="connsiteY4" fmla="*/ 872657 h 872657"/>
              <a:gd name="connsiteX5" fmla="*/ 0 w 3001962"/>
              <a:gd name="connsiteY5" fmla="*/ 820269 h 872657"/>
              <a:gd name="connsiteX6" fmla="*/ 0 w 3001962"/>
              <a:gd name="connsiteY6" fmla="*/ 58269 h 872657"/>
              <a:gd name="connsiteX0" fmla="*/ 0 w 3001962"/>
              <a:gd name="connsiteY0" fmla="*/ 58269 h 872657"/>
              <a:gd name="connsiteX1" fmla="*/ 1047750 w 3001962"/>
              <a:gd name="connsiteY1" fmla="*/ 182094 h 872657"/>
              <a:gd name="connsiteX2" fmla="*/ 3001962 w 3001962"/>
              <a:gd name="connsiteY2" fmla="*/ 39219 h 872657"/>
              <a:gd name="connsiteX3" fmla="*/ 3001962 w 3001962"/>
              <a:gd name="connsiteY3" fmla="*/ 820269 h 872657"/>
              <a:gd name="connsiteX4" fmla="*/ 1100138 w 3001962"/>
              <a:gd name="connsiteY4" fmla="*/ 872657 h 872657"/>
              <a:gd name="connsiteX5" fmla="*/ 0 w 3001962"/>
              <a:gd name="connsiteY5" fmla="*/ 820269 h 872657"/>
              <a:gd name="connsiteX6" fmla="*/ 0 w 3001962"/>
              <a:gd name="connsiteY6" fmla="*/ 58269 h 872657"/>
              <a:gd name="connsiteX0" fmla="*/ 0 w 3001962"/>
              <a:gd name="connsiteY0" fmla="*/ 58269 h 872657"/>
              <a:gd name="connsiteX1" fmla="*/ 1047750 w 3001962"/>
              <a:gd name="connsiteY1" fmla="*/ 182094 h 872657"/>
              <a:gd name="connsiteX2" fmla="*/ 3001962 w 3001962"/>
              <a:gd name="connsiteY2" fmla="*/ 39219 h 872657"/>
              <a:gd name="connsiteX3" fmla="*/ 3001962 w 3001962"/>
              <a:gd name="connsiteY3" fmla="*/ 820269 h 872657"/>
              <a:gd name="connsiteX4" fmla="*/ 1100138 w 3001962"/>
              <a:gd name="connsiteY4" fmla="*/ 872657 h 872657"/>
              <a:gd name="connsiteX5" fmla="*/ 0 w 3001962"/>
              <a:gd name="connsiteY5" fmla="*/ 820269 h 872657"/>
              <a:gd name="connsiteX6" fmla="*/ 0 w 3001962"/>
              <a:gd name="connsiteY6" fmla="*/ 58269 h 872657"/>
              <a:gd name="connsiteX0" fmla="*/ 0 w 3001962"/>
              <a:gd name="connsiteY0" fmla="*/ 58269 h 872657"/>
              <a:gd name="connsiteX1" fmla="*/ 1047750 w 3001962"/>
              <a:gd name="connsiteY1" fmla="*/ 182094 h 872657"/>
              <a:gd name="connsiteX2" fmla="*/ 3001962 w 3001962"/>
              <a:gd name="connsiteY2" fmla="*/ 39219 h 872657"/>
              <a:gd name="connsiteX3" fmla="*/ 3001962 w 3001962"/>
              <a:gd name="connsiteY3" fmla="*/ 820269 h 872657"/>
              <a:gd name="connsiteX4" fmla="*/ 1100138 w 3001962"/>
              <a:gd name="connsiteY4" fmla="*/ 872657 h 872657"/>
              <a:gd name="connsiteX5" fmla="*/ 0 w 3001962"/>
              <a:gd name="connsiteY5" fmla="*/ 820269 h 872657"/>
              <a:gd name="connsiteX6" fmla="*/ 0 w 3001962"/>
              <a:gd name="connsiteY6" fmla="*/ 58269 h 872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01962" h="872657">
                <a:moveTo>
                  <a:pt x="0" y="58269"/>
                </a:moveTo>
                <a:cubicBezTo>
                  <a:pt x="346075" y="56682"/>
                  <a:pt x="577850" y="45569"/>
                  <a:pt x="1047750" y="182094"/>
                </a:cubicBezTo>
                <a:cubicBezTo>
                  <a:pt x="1970617" y="-40156"/>
                  <a:pt x="2245783" y="-19518"/>
                  <a:pt x="3001962" y="39219"/>
                </a:cubicBezTo>
                <a:lnTo>
                  <a:pt x="3001962" y="820269"/>
                </a:lnTo>
                <a:cubicBezTo>
                  <a:pt x="2107671" y="700135"/>
                  <a:pt x="1935691" y="730185"/>
                  <a:pt x="1100138" y="872657"/>
                </a:cubicBezTo>
                <a:cubicBezTo>
                  <a:pt x="504825" y="621832"/>
                  <a:pt x="109538" y="790107"/>
                  <a:pt x="0" y="820269"/>
                </a:cubicBezTo>
                <a:lnTo>
                  <a:pt x="0" y="58269"/>
                </a:lnTo>
                <a:close/>
              </a:path>
            </a:pathLst>
          </a:custGeom>
          <a:solidFill>
            <a:srgbClr val="00D661"/>
          </a:solidFill>
          <a:ln>
            <a:noFill/>
          </a:ln>
        </p:spPr>
        <p:style>
          <a:lnRef idx="2">
            <a:schemeClr val="accent1">
              <a:shade val="50000"/>
            </a:schemeClr>
          </a:lnRef>
          <a:fillRef idx="1">
            <a:schemeClr val="accent1"/>
          </a:fillRef>
          <a:effectRef idx="0">
            <a:schemeClr val="accent1"/>
          </a:effectRef>
          <a:fontRef idx="minor">
            <a:schemeClr val="lt1"/>
          </a:fontRef>
        </p:style>
        <p:txBody>
          <a:bodyPr lIns="90988" tIns="45494" rIns="90988" bIns="45494" rtlCol="0" anchor="ctr"/>
          <a:lstStyle/>
          <a:p>
            <a:pPr algn="ctr"/>
            <a:endParaRPr lang="en-US"/>
          </a:p>
        </p:txBody>
      </p:sp>
      <p:sp>
        <p:nvSpPr>
          <p:cNvPr id="12" name="Title 6"/>
          <p:cNvSpPr txBox="1">
            <a:spLocks/>
          </p:cNvSpPr>
          <p:nvPr/>
        </p:nvSpPr>
        <p:spPr>
          <a:xfrm rot="21033492">
            <a:off x="641094" y="1481821"/>
            <a:ext cx="1875459" cy="530444"/>
          </a:xfrm>
          <a:prstGeom prst="rect">
            <a:avLst/>
          </a:prstGeom>
        </p:spPr>
        <p:txBody>
          <a:bodyPr spcFirstLastPara="1" lIns="90988" tIns="45494" rIns="90988" bIns="45494" numCol="1">
            <a:prstTxWarp prst="textArchUp">
              <a:avLst/>
            </a:prstTxWarp>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300" b="1">
                <a:solidFill>
                  <a:schemeClr val="bg1"/>
                </a:solidFill>
                <a:latin typeface="Arial" pitchFamily="34" charset="0"/>
                <a:cs typeface="Arial" pitchFamily="34" charset="0"/>
              </a:rPr>
              <a:t>CHƯƠNG 5</a:t>
            </a:r>
            <a:endParaRPr lang="en-US" sz="3200" b="1">
              <a:solidFill>
                <a:schemeClr val="bg1"/>
              </a:solidFill>
              <a:latin typeface="Arial" pitchFamily="34" charset="0"/>
              <a:cs typeface="Arial" pitchFamily="34" charset="0"/>
            </a:endParaRPr>
          </a:p>
        </p:txBody>
      </p:sp>
      <p:sp>
        <p:nvSpPr>
          <p:cNvPr id="20" name="Oval 19"/>
          <p:cNvSpPr/>
          <p:nvPr/>
        </p:nvSpPr>
        <p:spPr>
          <a:xfrm>
            <a:off x="9821685" y="975061"/>
            <a:ext cx="226912" cy="228600"/>
          </a:xfrm>
          <a:prstGeom prst="ellipse">
            <a:avLst/>
          </a:prstGeom>
          <a:noFill/>
          <a:ln>
            <a:solidFill>
              <a:srgbClr val="0070C0"/>
            </a:solid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0988" tIns="45494" rIns="90988" bIns="45494" rtlCol="0" anchor="ctr"/>
          <a:lstStyle/>
          <a:p>
            <a:pPr algn="ctr"/>
            <a:endParaRPr lang="en-US"/>
          </a:p>
        </p:txBody>
      </p:sp>
      <p:sp>
        <p:nvSpPr>
          <p:cNvPr id="21" name="Oval 20"/>
          <p:cNvSpPr/>
          <p:nvPr/>
        </p:nvSpPr>
        <p:spPr>
          <a:xfrm>
            <a:off x="9820559" y="1445869"/>
            <a:ext cx="226912" cy="228600"/>
          </a:xfrm>
          <a:prstGeom prst="ellipse">
            <a:avLst/>
          </a:prstGeom>
          <a:noFill/>
          <a:ln>
            <a:solidFill>
              <a:srgbClr val="0070C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0988" tIns="45494" rIns="90988" bIns="45494" rtlCol="0" anchor="ctr"/>
          <a:lstStyle/>
          <a:p>
            <a:pPr algn="ctr"/>
            <a:endParaRPr lang="en-US"/>
          </a:p>
        </p:txBody>
      </p:sp>
      <p:sp>
        <p:nvSpPr>
          <p:cNvPr id="22" name="Rectangle 5"/>
          <p:cNvSpPr/>
          <p:nvPr/>
        </p:nvSpPr>
        <p:spPr>
          <a:xfrm>
            <a:off x="9883482" y="1089419"/>
            <a:ext cx="103322" cy="453255"/>
          </a:xfrm>
          <a:custGeom>
            <a:avLst/>
            <a:gdLst>
              <a:gd name="connsiteX0" fmla="*/ 0 w 104091"/>
              <a:gd name="connsiteY0" fmla="*/ 0 h 320492"/>
              <a:gd name="connsiteX1" fmla="*/ 104091 w 104091"/>
              <a:gd name="connsiteY1" fmla="*/ 0 h 320492"/>
              <a:gd name="connsiteX2" fmla="*/ 104091 w 104091"/>
              <a:gd name="connsiteY2" fmla="*/ 320492 h 320492"/>
              <a:gd name="connsiteX3" fmla="*/ 0 w 104091"/>
              <a:gd name="connsiteY3" fmla="*/ 320492 h 320492"/>
              <a:gd name="connsiteX4" fmla="*/ 0 w 104091"/>
              <a:gd name="connsiteY4" fmla="*/ 0 h 320492"/>
              <a:gd name="connsiteX0" fmla="*/ 0 w 104091"/>
              <a:gd name="connsiteY0" fmla="*/ 9708 h 330200"/>
              <a:gd name="connsiteX1" fmla="*/ 53181 w 104091"/>
              <a:gd name="connsiteY1" fmla="*/ 0 h 330200"/>
              <a:gd name="connsiteX2" fmla="*/ 104091 w 104091"/>
              <a:gd name="connsiteY2" fmla="*/ 9708 h 330200"/>
              <a:gd name="connsiteX3" fmla="*/ 104091 w 104091"/>
              <a:gd name="connsiteY3" fmla="*/ 330200 h 330200"/>
              <a:gd name="connsiteX4" fmla="*/ 0 w 104091"/>
              <a:gd name="connsiteY4" fmla="*/ 330200 h 330200"/>
              <a:gd name="connsiteX5" fmla="*/ 0 w 104091"/>
              <a:gd name="connsiteY5" fmla="*/ 9708 h 330200"/>
              <a:gd name="connsiteX0" fmla="*/ 0 w 104091"/>
              <a:gd name="connsiteY0" fmla="*/ 9708 h 340536"/>
              <a:gd name="connsiteX1" fmla="*/ 53181 w 104091"/>
              <a:gd name="connsiteY1" fmla="*/ 0 h 340536"/>
              <a:gd name="connsiteX2" fmla="*/ 104091 w 104091"/>
              <a:gd name="connsiteY2" fmla="*/ 9708 h 340536"/>
              <a:gd name="connsiteX3" fmla="*/ 104091 w 104091"/>
              <a:gd name="connsiteY3" fmla="*/ 330200 h 340536"/>
              <a:gd name="connsiteX4" fmla="*/ 46037 w 104091"/>
              <a:gd name="connsiteY4" fmla="*/ 340519 h 340536"/>
              <a:gd name="connsiteX5" fmla="*/ 0 w 104091"/>
              <a:gd name="connsiteY5" fmla="*/ 330200 h 340536"/>
              <a:gd name="connsiteX6" fmla="*/ 0 w 104091"/>
              <a:gd name="connsiteY6" fmla="*/ 9708 h 340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4091" h="340536">
                <a:moveTo>
                  <a:pt x="0" y="9708"/>
                </a:moveTo>
                <a:cubicBezTo>
                  <a:pt x="16933" y="9647"/>
                  <a:pt x="36248" y="61"/>
                  <a:pt x="53181" y="0"/>
                </a:cubicBezTo>
                <a:lnTo>
                  <a:pt x="104091" y="9708"/>
                </a:lnTo>
                <a:lnTo>
                  <a:pt x="104091" y="330200"/>
                </a:lnTo>
                <a:cubicBezTo>
                  <a:pt x="84740" y="329671"/>
                  <a:pt x="65388" y="341048"/>
                  <a:pt x="46037" y="340519"/>
                </a:cubicBezTo>
                <a:lnTo>
                  <a:pt x="0" y="330200"/>
                </a:lnTo>
                <a:lnTo>
                  <a:pt x="0" y="9708"/>
                </a:lnTo>
                <a:close/>
              </a:path>
            </a:pathLst>
          </a:custGeom>
          <a:solidFill>
            <a:schemeClr val="bg1">
              <a:lumMod val="85000"/>
            </a:schemeClr>
          </a:solidFill>
          <a:ln>
            <a:solidFill>
              <a:schemeClr val="bg1">
                <a:lumMod val="85000"/>
              </a:scheme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0988" tIns="45494" rIns="90988" bIns="45494" rtlCol="0" anchor="ctr"/>
          <a:lstStyle/>
          <a:p>
            <a:pPr algn="ctr"/>
            <a:endParaRPr lang="en-US"/>
          </a:p>
        </p:txBody>
      </p:sp>
      <p:sp>
        <p:nvSpPr>
          <p:cNvPr id="29" name="Oval 28"/>
          <p:cNvSpPr/>
          <p:nvPr/>
        </p:nvSpPr>
        <p:spPr>
          <a:xfrm>
            <a:off x="2941010" y="990600"/>
            <a:ext cx="226912" cy="228600"/>
          </a:xfrm>
          <a:prstGeom prst="ellipse">
            <a:avLst/>
          </a:prstGeom>
          <a:noFill/>
          <a:ln>
            <a:solidFill>
              <a:srgbClr val="0070C0"/>
            </a:solid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0988" tIns="45494" rIns="90988" bIns="45494" rtlCol="0" anchor="ctr"/>
          <a:lstStyle/>
          <a:p>
            <a:pPr algn="ctr"/>
            <a:endParaRPr lang="en-US"/>
          </a:p>
        </p:txBody>
      </p:sp>
      <p:sp>
        <p:nvSpPr>
          <p:cNvPr id="30" name="Oval 29"/>
          <p:cNvSpPr/>
          <p:nvPr/>
        </p:nvSpPr>
        <p:spPr>
          <a:xfrm>
            <a:off x="2939883" y="1461408"/>
            <a:ext cx="226912" cy="228600"/>
          </a:xfrm>
          <a:prstGeom prst="ellipse">
            <a:avLst/>
          </a:prstGeom>
          <a:noFill/>
          <a:ln>
            <a:solidFill>
              <a:srgbClr val="0070C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0988" tIns="45494" rIns="90988" bIns="45494" rtlCol="0" anchor="ctr"/>
          <a:lstStyle/>
          <a:p>
            <a:pPr algn="ctr"/>
            <a:endParaRPr lang="en-US"/>
          </a:p>
        </p:txBody>
      </p:sp>
      <p:sp>
        <p:nvSpPr>
          <p:cNvPr id="31" name="Rectangle 5"/>
          <p:cNvSpPr/>
          <p:nvPr/>
        </p:nvSpPr>
        <p:spPr>
          <a:xfrm>
            <a:off x="3002806" y="1104957"/>
            <a:ext cx="103322" cy="453255"/>
          </a:xfrm>
          <a:custGeom>
            <a:avLst/>
            <a:gdLst>
              <a:gd name="connsiteX0" fmla="*/ 0 w 104091"/>
              <a:gd name="connsiteY0" fmla="*/ 0 h 320492"/>
              <a:gd name="connsiteX1" fmla="*/ 104091 w 104091"/>
              <a:gd name="connsiteY1" fmla="*/ 0 h 320492"/>
              <a:gd name="connsiteX2" fmla="*/ 104091 w 104091"/>
              <a:gd name="connsiteY2" fmla="*/ 320492 h 320492"/>
              <a:gd name="connsiteX3" fmla="*/ 0 w 104091"/>
              <a:gd name="connsiteY3" fmla="*/ 320492 h 320492"/>
              <a:gd name="connsiteX4" fmla="*/ 0 w 104091"/>
              <a:gd name="connsiteY4" fmla="*/ 0 h 320492"/>
              <a:gd name="connsiteX0" fmla="*/ 0 w 104091"/>
              <a:gd name="connsiteY0" fmla="*/ 9708 h 330200"/>
              <a:gd name="connsiteX1" fmla="*/ 53181 w 104091"/>
              <a:gd name="connsiteY1" fmla="*/ 0 h 330200"/>
              <a:gd name="connsiteX2" fmla="*/ 104091 w 104091"/>
              <a:gd name="connsiteY2" fmla="*/ 9708 h 330200"/>
              <a:gd name="connsiteX3" fmla="*/ 104091 w 104091"/>
              <a:gd name="connsiteY3" fmla="*/ 330200 h 330200"/>
              <a:gd name="connsiteX4" fmla="*/ 0 w 104091"/>
              <a:gd name="connsiteY4" fmla="*/ 330200 h 330200"/>
              <a:gd name="connsiteX5" fmla="*/ 0 w 104091"/>
              <a:gd name="connsiteY5" fmla="*/ 9708 h 330200"/>
              <a:gd name="connsiteX0" fmla="*/ 0 w 104091"/>
              <a:gd name="connsiteY0" fmla="*/ 9708 h 340536"/>
              <a:gd name="connsiteX1" fmla="*/ 53181 w 104091"/>
              <a:gd name="connsiteY1" fmla="*/ 0 h 340536"/>
              <a:gd name="connsiteX2" fmla="*/ 104091 w 104091"/>
              <a:gd name="connsiteY2" fmla="*/ 9708 h 340536"/>
              <a:gd name="connsiteX3" fmla="*/ 104091 w 104091"/>
              <a:gd name="connsiteY3" fmla="*/ 330200 h 340536"/>
              <a:gd name="connsiteX4" fmla="*/ 46037 w 104091"/>
              <a:gd name="connsiteY4" fmla="*/ 340519 h 340536"/>
              <a:gd name="connsiteX5" fmla="*/ 0 w 104091"/>
              <a:gd name="connsiteY5" fmla="*/ 330200 h 340536"/>
              <a:gd name="connsiteX6" fmla="*/ 0 w 104091"/>
              <a:gd name="connsiteY6" fmla="*/ 9708 h 340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4091" h="340536">
                <a:moveTo>
                  <a:pt x="0" y="9708"/>
                </a:moveTo>
                <a:cubicBezTo>
                  <a:pt x="16933" y="9647"/>
                  <a:pt x="36248" y="61"/>
                  <a:pt x="53181" y="0"/>
                </a:cubicBezTo>
                <a:lnTo>
                  <a:pt x="104091" y="9708"/>
                </a:lnTo>
                <a:lnTo>
                  <a:pt x="104091" y="330200"/>
                </a:lnTo>
                <a:cubicBezTo>
                  <a:pt x="84740" y="329671"/>
                  <a:pt x="65388" y="341048"/>
                  <a:pt x="46037" y="340519"/>
                </a:cubicBezTo>
                <a:lnTo>
                  <a:pt x="0" y="330200"/>
                </a:lnTo>
                <a:lnTo>
                  <a:pt x="0" y="9708"/>
                </a:lnTo>
                <a:close/>
              </a:path>
            </a:pathLst>
          </a:custGeom>
          <a:solidFill>
            <a:schemeClr val="bg1">
              <a:lumMod val="85000"/>
            </a:schemeClr>
          </a:solidFill>
          <a:ln>
            <a:solidFill>
              <a:schemeClr val="bg1">
                <a:lumMod val="85000"/>
              </a:scheme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0988" tIns="45494" rIns="90988" bIns="45494" rtlCol="0" anchor="ctr"/>
          <a:lstStyle/>
          <a:p>
            <a:pPr algn="ctr"/>
            <a:endParaRPr lang="en-US"/>
          </a:p>
        </p:txBody>
      </p:sp>
      <p:sp>
        <p:nvSpPr>
          <p:cNvPr id="3" name="TextBox 2">
            <a:extLst>
              <a:ext uri="{FF2B5EF4-FFF2-40B4-BE49-F238E27FC236}">
                <a16:creationId xmlns:a16="http://schemas.microsoft.com/office/drawing/2014/main" id="{71C59354-5B7E-4E41-9297-D4C983BABFA8}"/>
              </a:ext>
            </a:extLst>
          </p:cNvPr>
          <p:cNvSpPr txBox="1"/>
          <p:nvPr/>
        </p:nvSpPr>
        <p:spPr>
          <a:xfrm>
            <a:off x="2193700" y="1637916"/>
            <a:ext cx="8547409" cy="1754326"/>
          </a:xfrm>
          <a:prstGeom prst="rect">
            <a:avLst/>
          </a:prstGeom>
          <a:noFill/>
        </p:spPr>
        <p:txBody>
          <a:bodyPr wrap="square" rtlCol="0">
            <a:spAutoFit/>
          </a:bodyPr>
          <a:lstStyle/>
          <a:p>
            <a:pPr algn="ctr"/>
            <a:r>
              <a:rPr lang="en-US" sz="5400" b="1">
                <a:solidFill>
                  <a:srgbClr val="0070C0"/>
                </a:solidFill>
                <a:latin typeface="Arial" panose="020B0604020202020204" pitchFamily="34" charset="0"/>
                <a:cs typeface="Arial" panose="020B0604020202020204" pitchFamily="34" charset="0"/>
              </a:rPr>
              <a:t>NƯỚC TRÊN</a:t>
            </a:r>
          </a:p>
          <a:p>
            <a:pPr algn="ctr"/>
            <a:r>
              <a:rPr lang="en-US" sz="5400" b="1">
                <a:solidFill>
                  <a:srgbClr val="0070C0"/>
                </a:solidFill>
                <a:latin typeface="Arial" panose="020B0604020202020204" pitchFamily="34" charset="0"/>
                <a:cs typeface="Arial" panose="020B0604020202020204" pitchFamily="34" charset="0"/>
              </a:rPr>
              <a:t>TRÁI ĐẤT</a:t>
            </a:r>
          </a:p>
        </p:txBody>
      </p:sp>
      <p:grpSp>
        <p:nvGrpSpPr>
          <p:cNvPr id="8" name="Group 7">
            <a:extLst>
              <a:ext uri="{FF2B5EF4-FFF2-40B4-BE49-F238E27FC236}">
                <a16:creationId xmlns:a16="http://schemas.microsoft.com/office/drawing/2014/main" id="{BF6B0334-26CD-4671-B12A-5C02800C0F36}"/>
              </a:ext>
            </a:extLst>
          </p:cNvPr>
          <p:cNvGrpSpPr/>
          <p:nvPr/>
        </p:nvGrpSpPr>
        <p:grpSpPr>
          <a:xfrm>
            <a:off x="9106611" y="3505864"/>
            <a:ext cx="3549489" cy="3211913"/>
            <a:chOff x="8361680" y="3711905"/>
            <a:chExt cx="3549489" cy="3211913"/>
          </a:xfrm>
        </p:grpSpPr>
        <p:pic>
          <p:nvPicPr>
            <p:cNvPr id="4" name="Picture 3">
              <a:extLst>
                <a:ext uri="{FF2B5EF4-FFF2-40B4-BE49-F238E27FC236}">
                  <a16:creationId xmlns:a16="http://schemas.microsoft.com/office/drawing/2014/main" id="{EF5FC806-1BBE-4454-820D-23CCFDD6FDA1}"/>
                </a:ext>
              </a:extLst>
            </p:cNvPr>
            <p:cNvPicPr>
              <a:picLocks noChangeAspect="1"/>
            </p:cNvPicPr>
            <p:nvPr/>
          </p:nvPicPr>
          <p:blipFill rotWithShape="1">
            <a:blip r:embed="rId2"/>
            <a:srcRect l="50000" t="26990" r="25166" b="29482"/>
            <a:stretch/>
          </p:blipFill>
          <p:spPr>
            <a:xfrm>
              <a:off x="8653531" y="3711905"/>
              <a:ext cx="3257638" cy="3211913"/>
            </a:xfrm>
            <a:prstGeom prst="rect">
              <a:avLst/>
            </a:prstGeom>
            <a:ln>
              <a:solidFill>
                <a:srgbClr val="FFFFFF"/>
              </a:solidFill>
            </a:ln>
          </p:spPr>
        </p:pic>
        <p:sp>
          <p:nvSpPr>
            <p:cNvPr id="7" name="Isosceles Triangle 6">
              <a:extLst>
                <a:ext uri="{FF2B5EF4-FFF2-40B4-BE49-F238E27FC236}">
                  <a16:creationId xmlns:a16="http://schemas.microsoft.com/office/drawing/2014/main" id="{B24013A0-5706-40F0-89E9-AD6D93482175}"/>
                </a:ext>
              </a:extLst>
            </p:cNvPr>
            <p:cNvSpPr/>
            <p:nvPr/>
          </p:nvSpPr>
          <p:spPr>
            <a:xfrm>
              <a:off x="8361680" y="5730240"/>
              <a:ext cx="762000" cy="1127760"/>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TextBox 18">
            <a:extLst>
              <a:ext uri="{FF2B5EF4-FFF2-40B4-BE49-F238E27FC236}">
                <a16:creationId xmlns:a16="http://schemas.microsoft.com/office/drawing/2014/main" id="{3B9B7C83-A1EF-4BA3-99EB-7566177346BA}"/>
              </a:ext>
            </a:extLst>
          </p:cNvPr>
          <p:cNvSpPr txBox="1"/>
          <p:nvPr/>
        </p:nvSpPr>
        <p:spPr>
          <a:xfrm>
            <a:off x="1450891" y="4040949"/>
            <a:ext cx="7996511" cy="523220"/>
          </a:xfrm>
          <a:prstGeom prst="rect">
            <a:avLst/>
          </a:prstGeom>
          <a:noFill/>
        </p:spPr>
        <p:txBody>
          <a:bodyPr wrap="square" rtlCol="0">
            <a:spAutoFit/>
          </a:bodyPr>
          <a:lstStyle/>
          <a:p>
            <a:pPr marL="457200" indent="-457200">
              <a:buFont typeface="Arial" panose="020B0604020202020204" pitchFamily="34" charset="0"/>
              <a:buChar char="•"/>
            </a:pPr>
            <a:r>
              <a:rPr lang="en-US" sz="2800" b="1">
                <a:solidFill>
                  <a:srgbClr val="0070C0"/>
                </a:solidFill>
                <a:latin typeface="Arial" panose="020B0604020202020204" pitchFamily="34" charset="0"/>
                <a:cs typeface="Arial" panose="020B0604020202020204" pitchFamily="34" charset="0"/>
              </a:rPr>
              <a:t>Thủy quyển - vòng tuần hoàn nước</a:t>
            </a:r>
          </a:p>
        </p:txBody>
      </p:sp>
      <p:sp>
        <p:nvSpPr>
          <p:cNvPr id="23" name="TextBox 22">
            <a:extLst>
              <a:ext uri="{FF2B5EF4-FFF2-40B4-BE49-F238E27FC236}">
                <a16:creationId xmlns:a16="http://schemas.microsoft.com/office/drawing/2014/main" id="{F2AA2DC0-FCAC-4E8B-89F8-7B60768C5637}"/>
              </a:ext>
            </a:extLst>
          </p:cNvPr>
          <p:cNvSpPr txBox="1"/>
          <p:nvPr/>
        </p:nvSpPr>
        <p:spPr>
          <a:xfrm>
            <a:off x="1450891" y="4686926"/>
            <a:ext cx="7274560" cy="523220"/>
          </a:xfrm>
          <a:prstGeom prst="rect">
            <a:avLst/>
          </a:prstGeom>
          <a:noFill/>
        </p:spPr>
        <p:txBody>
          <a:bodyPr wrap="square" rtlCol="0">
            <a:spAutoFit/>
          </a:bodyPr>
          <a:lstStyle/>
          <a:p>
            <a:pPr marL="457200" indent="-457200">
              <a:buFont typeface="Arial" panose="020B0604020202020204" pitchFamily="34" charset="0"/>
              <a:buChar char="•"/>
            </a:pPr>
            <a:r>
              <a:rPr lang="en-US" sz="2800" b="1">
                <a:solidFill>
                  <a:srgbClr val="00B050"/>
                </a:solidFill>
                <a:latin typeface="Arial" panose="020B0604020202020204" pitchFamily="34" charset="0"/>
                <a:cs typeface="Arial" panose="020B0604020202020204" pitchFamily="34" charset="0"/>
              </a:rPr>
              <a:t>Nước ngầm, băng hà</a:t>
            </a:r>
          </a:p>
        </p:txBody>
      </p:sp>
      <p:sp>
        <p:nvSpPr>
          <p:cNvPr id="25" name="TextBox 24">
            <a:extLst>
              <a:ext uri="{FF2B5EF4-FFF2-40B4-BE49-F238E27FC236}">
                <a16:creationId xmlns:a16="http://schemas.microsoft.com/office/drawing/2014/main" id="{B561FE39-F749-4A46-901D-4E6020931825}"/>
              </a:ext>
            </a:extLst>
          </p:cNvPr>
          <p:cNvSpPr txBox="1"/>
          <p:nvPr/>
        </p:nvSpPr>
        <p:spPr>
          <a:xfrm>
            <a:off x="1450891" y="5286970"/>
            <a:ext cx="7853680" cy="523220"/>
          </a:xfrm>
          <a:prstGeom prst="rect">
            <a:avLst/>
          </a:prstGeom>
          <a:noFill/>
        </p:spPr>
        <p:txBody>
          <a:bodyPr wrap="square" rtlCol="0">
            <a:spAutoFit/>
          </a:bodyPr>
          <a:lstStyle/>
          <a:p>
            <a:pPr marL="457200" indent="-457200">
              <a:buFont typeface="Arial" panose="020B0604020202020204" pitchFamily="34" charset="0"/>
              <a:buChar char="•"/>
            </a:pPr>
            <a:r>
              <a:rPr lang="en-US" sz="2800" b="1">
                <a:solidFill>
                  <a:srgbClr val="FA26E6"/>
                </a:solidFill>
                <a:latin typeface="Arial" panose="020B0604020202020204" pitchFamily="34" charset="0"/>
                <a:cs typeface="Arial" panose="020B0604020202020204" pitchFamily="34" charset="0"/>
              </a:rPr>
              <a:t>Sông và hồ</a:t>
            </a:r>
          </a:p>
        </p:txBody>
      </p:sp>
      <p:sp>
        <p:nvSpPr>
          <p:cNvPr id="26" name="TextBox 25">
            <a:extLst>
              <a:ext uri="{FF2B5EF4-FFF2-40B4-BE49-F238E27FC236}">
                <a16:creationId xmlns:a16="http://schemas.microsoft.com/office/drawing/2014/main" id="{B1BC12BF-AE96-44A7-9499-E5E637A480D2}"/>
              </a:ext>
            </a:extLst>
          </p:cNvPr>
          <p:cNvSpPr txBox="1"/>
          <p:nvPr/>
        </p:nvSpPr>
        <p:spPr>
          <a:xfrm>
            <a:off x="1450891" y="5826469"/>
            <a:ext cx="8219440" cy="523220"/>
          </a:xfrm>
          <a:prstGeom prst="rect">
            <a:avLst/>
          </a:prstGeom>
          <a:noFill/>
        </p:spPr>
        <p:txBody>
          <a:bodyPr wrap="square" rtlCol="0">
            <a:spAutoFit/>
          </a:bodyPr>
          <a:lstStyle/>
          <a:p>
            <a:pPr marL="457200" indent="-457200">
              <a:buFont typeface="Arial" panose="020B0604020202020204" pitchFamily="34" charset="0"/>
              <a:buChar char="•"/>
            </a:pPr>
            <a:r>
              <a:rPr lang="en-US" sz="2800" b="1">
                <a:solidFill>
                  <a:schemeClr val="accent2"/>
                </a:solidFill>
                <a:latin typeface="Arial" panose="020B0604020202020204" pitchFamily="34" charset="0"/>
                <a:cs typeface="Arial" panose="020B0604020202020204" pitchFamily="34" charset="0"/>
              </a:rPr>
              <a:t>Biển và đại dương</a:t>
            </a:r>
          </a:p>
        </p:txBody>
      </p:sp>
    </p:spTree>
    <p:extLst>
      <p:ext uri="{BB962C8B-B14F-4D97-AF65-F5344CB8AC3E}">
        <p14:creationId xmlns:p14="http://schemas.microsoft.com/office/powerpoint/2010/main" val="4004370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wipe(left)">
                                      <p:cBhvr>
                                        <p:cTn id="15" dur="500"/>
                                        <p:tgtEl>
                                          <p:spTgt spid="19"/>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wipe(left)">
                                      <p:cBhvr>
                                        <p:cTn id="18" dur="500"/>
                                        <p:tgtEl>
                                          <p:spTgt spid="23"/>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wipe(left)">
                                      <p:cBhvr>
                                        <p:cTn id="21" dur="500"/>
                                        <p:tgtEl>
                                          <p:spTgt spid="25"/>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wipe(left)">
                                      <p:cBhvr>
                                        <p:cTn id="24"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3" grpId="0"/>
      <p:bldP spid="19" grpId="0"/>
      <p:bldP spid="23" grpId="0"/>
      <p:bldP spid="25" grpId="0"/>
      <p:bldP spid="2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BA7242C-4CFC-44D2-B7E7-63D527A0898D}"/>
              </a:ext>
            </a:extLst>
          </p:cNvPr>
          <p:cNvPicPr>
            <a:picLocks noChangeAspect="1"/>
          </p:cNvPicPr>
          <p:nvPr/>
        </p:nvPicPr>
        <p:blipFill rotWithShape="1">
          <a:blip r:embed="rId2"/>
          <a:srcRect l="15417" t="23775" r="29166" b="21182"/>
          <a:stretch/>
        </p:blipFill>
        <p:spPr>
          <a:xfrm>
            <a:off x="0" y="-54703"/>
            <a:ext cx="12192000" cy="7003524"/>
          </a:xfrm>
          <a:prstGeom prst="rect">
            <a:avLst/>
          </a:prstGeom>
        </p:spPr>
      </p:pic>
      <p:sp>
        <p:nvSpPr>
          <p:cNvPr id="4" name="TextBox 3">
            <a:extLst>
              <a:ext uri="{FF2B5EF4-FFF2-40B4-BE49-F238E27FC236}">
                <a16:creationId xmlns:a16="http://schemas.microsoft.com/office/drawing/2014/main" id="{8B855A3E-DA5B-4983-ADF1-97941BD48C2F}"/>
              </a:ext>
            </a:extLst>
          </p:cNvPr>
          <p:cNvSpPr txBox="1"/>
          <p:nvPr/>
        </p:nvSpPr>
        <p:spPr>
          <a:xfrm>
            <a:off x="1527999" y="532670"/>
            <a:ext cx="9132176" cy="1523128"/>
          </a:xfrm>
          <a:prstGeom prst="rect">
            <a:avLst/>
          </a:prstGeom>
          <a:noFill/>
          <a:ln w="57150">
            <a:noFill/>
          </a:ln>
        </p:spPr>
        <p:txBody>
          <a:bodyPr wrap="square" lIns="91078" tIns="45539" rIns="91078" bIns="45539" rtlCol="0">
            <a:spAutoFit/>
          </a:bodyPr>
          <a:lstStyle/>
          <a:p>
            <a:pPr algn="ctr">
              <a:spcBef>
                <a:spcPts val="599"/>
              </a:spcBef>
            </a:pPr>
            <a:r>
              <a:rPr lang="en-US" sz="4400" b="1" dirty="0">
                <a:solidFill>
                  <a:srgbClr val="FF0066"/>
                </a:solidFill>
                <a:latin typeface="Arial" panose="020B0604020202020204" pitchFamily="34" charset="0"/>
                <a:ea typeface="Kids" pitchFamily="2" charset="0"/>
                <a:cs typeface="Arial" panose="020B0604020202020204" pitchFamily="34" charset="0"/>
              </a:rPr>
              <a:t>LUYỆN TẬP</a:t>
            </a:r>
          </a:p>
          <a:p>
            <a:pPr algn="ctr">
              <a:spcBef>
                <a:spcPts val="599"/>
              </a:spcBef>
            </a:pPr>
            <a:r>
              <a:rPr lang="en-US" sz="4400" b="1" dirty="0">
                <a:solidFill>
                  <a:srgbClr val="FF0066"/>
                </a:solidFill>
                <a:latin typeface="Arial" panose="020B0604020202020204" pitchFamily="34" charset="0"/>
                <a:ea typeface="Kids" pitchFamily="2" charset="0"/>
                <a:cs typeface="Arial" panose="020B0604020202020204" pitchFamily="34" charset="0"/>
              </a:rPr>
              <a:t> VÀ VẬN DỤNG</a:t>
            </a:r>
          </a:p>
        </p:txBody>
      </p:sp>
    </p:spTree>
    <p:extLst>
      <p:ext uri="{BB962C8B-B14F-4D97-AF65-F5344CB8AC3E}">
        <p14:creationId xmlns:p14="http://schemas.microsoft.com/office/powerpoint/2010/main" val="3773924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8" presetClass="entr" presetSubtype="0" accel="50000" fill="hold" grpId="0" nodeType="withEffect">
                                  <p:stCondLst>
                                    <p:cond delay="0"/>
                                  </p:stCondLst>
                                  <p:iterate type="lt">
                                    <p:tmPct val="50000"/>
                                  </p:iterate>
                                  <p:childTnLst>
                                    <p:set>
                                      <p:cBhvr>
                                        <p:cTn id="6" dur="1" fill="hold">
                                          <p:stCondLst>
                                            <p:cond delay="0"/>
                                          </p:stCondLst>
                                        </p:cTn>
                                        <p:tgtEl>
                                          <p:spTgt spid="4"/>
                                        </p:tgtEl>
                                        <p:attrNameLst>
                                          <p:attrName>style.visibility</p:attrName>
                                        </p:attrNameLst>
                                      </p:cBhvr>
                                      <p:to>
                                        <p:strVal val="visible"/>
                                      </p:to>
                                    </p:set>
                                    <p:set>
                                      <p:cBhvr>
                                        <p:cTn id="7" dur="114" fill="hold">
                                          <p:stCondLst>
                                            <p:cond delay="0"/>
                                          </p:stCondLst>
                                        </p:cTn>
                                        <p:tgtEl>
                                          <p:spTgt spid="4"/>
                                        </p:tgtEl>
                                        <p:attrNameLst>
                                          <p:attrName>style.rotation</p:attrName>
                                        </p:attrNameLst>
                                      </p:cBhvr>
                                      <p:to>
                                        <p:strVal val="-45.0"/>
                                      </p:to>
                                    </p:set>
                                    <p:anim calcmode="lin" valueType="num">
                                      <p:cBhvr>
                                        <p:cTn id="8" dur="114" fill="hold">
                                          <p:stCondLst>
                                            <p:cond delay="114"/>
                                          </p:stCondLst>
                                        </p:cTn>
                                        <p:tgtEl>
                                          <p:spTgt spid="4"/>
                                        </p:tgtEl>
                                        <p:attrNameLst>
                                          <p:attrName>style.rotation</p:attrName>
                                        </p:attrNameLst>
                                      </p:cBhvr>
                                      <p:tavLst>
                                        <p:tav tm="0">
                                          <p:val>
                                            <p:fltVal val="-45"/>
                                          </p:val>
                                        </p:tav>
                                        <p:tav tm="69900">
                                          <p:val>
                                            <p:fltVal val="45"/>
                                          </p:val>
                                        </p:tav>
                                        <p:tav tm="100000">
                                          <p:val>
                                            <p:fltVal val="0"/>
                                          </p:val>
                                        </p:tav>
                                      </p:tavLst>
                                    </p:anim>
                                    <p:anim calcmode="lin" valueType="num">
                                      <p:cBhvr>
                                        <p:cTn id="9" dur="114" fill="hold">
                                          <p:stCondLst>
                                            <p:cond delay="0"/>
                                          </p:stCondLst>
                                        </p:cTn>
                                        <p:tgtEl>
                                          <p:spTgt spid="4"/>
                                        </p:tgtEl>
                                        <p:attrNameLst>
                                          <p:attrName>ppt_y</p:attrName>
                                        </p:attrNameLst>
                                      </p:cBhvr>
                                      <p:tavLst>
                                        <p:tav tm="0">
                                          <p:val>
                                            <p:strVal val="#ppt_y-1"/>
                                          </p:val>
                                        </p:tav>
                                        <p:tav tm="100000">
                                          <p:val>
                                            <p:strVal val="#ppt_y-(0.354*#ppt_w-0.172*#ppt_h)"/>
                                          </p:val>
                                        </p:tav>
                                      </p:tavLst>
                                    </p:anim>
                                    <p:anim calcmode="lin" valueType="num">
                                      <p:cBhvr>
                                        <p:cTn id="10" dur="39" decel="50000" autoRev="1" fill="hold">
                                          <p:stCondLst>
                                            <p:cond delay="114"/>
                                          </p:stCondLst>
                                        </p:cTn>
                                        <p:tgtEl>
                                          <p:spTgt spid="4"/>
                                        </p:tgtEl>
                                        <p:attrNameLst>
                                          <p:attrName>ppt_y</p:attrName>
                                        </p:attrNameLst>
                                      </p:cBhvr>
                                      <p:tavLst>
                                        <p:tav tm="0">
                                          <p:val>
                                            <p:strVal val="#ppt_y-(0.354*#ppt_w-0.172*#ppt_h)"/>
                                          </p:val>
                                        </p:tav>
                                        <p:tav tm="100000">
                                          <p:val>
                                            <p:strVal val="#ppt_y-(0.354*#ppt_w-0.172*#ppt_h)-#ppt_h/2"/>
                                          </p:val>
                                        </p:tav>
                                      </p:tavLst>
                                    </p:anim>
                                    <p:anim calcmode="lin" valueType="num">
                                      <p:cBhvr>
                                        <p:cTn id="11" dur="34" fill="hold">
                                          <p:stCondLst>
                                            <p:cond delay="216"/>
                                          </p:stCondLst>
                                        </p:cTn>
                                        <p:tgtEl>
                                          <p:spTgt spid="4"/>
                                        </p:tgtEl>
                                        <p:attrNameLst>
                                          <p:attrName>ppt_y</p:attrName>
                                        </p:attrNameLst>
                                      </p:cBhvr>
                                      <p:tavLst>
                                        <p:tav tm="0">
                                          <p:val>
                                            <p:strVal val="#ppt_y-(0.354*#ppt_w-0.172*#ppt_h)"/>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6557001A-6C66-4672-B395-BD51B309E064}"/>
              </a:ext>
            </a:extLst>
          </p:cNvPr>
          <p:cNvSpPr/>
          <p:nvPr/>
        </p:nvSpPr>
        <p:spPr>
          <a:xfrm>
            <a:off x="3530009" y="212651"/>
            <a:ext cx="5167424" cy="113768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smtClean="0">
                <a:latin typeface="Arial" panose="020B0604020202020204" pitchFamily="34" charset="0"/>
                <a:cs typeface="Arial" panose="020B0604020202020204" pitchFamily="34" charset="0"/>
              </a:rPr>
              <a:t>LUYỆN TẬP</a:t>
            </a:r>
            <a:endParaRPr lang="en-US" sz="5400" b="1" dirty="0">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C8CD51D5-EA6C-4BEF-913A-EC39347C2135}"/>
              </a:ext>
            </a:extLst>
          </p:cNvPr>
          <p:cNvSpPr txBox="1"/>
          <p:nvPr/>
        </p:nvSpPr>
        <p:spPr>
          <a:xfrm>
            <a:off x="606056" y="2498651"/>
            <a:ext cx="9962707" cy="3476847"/>
          </a:xfrm>
          <a:prstGeom prst="rect">
            <a:avLst/>
          </a:prstGeom>
          <a:noFill/>
        </p:spPr>
        <p:txBody>
          <a:bodyPr wrap="square" rtlCol="0">
            <a:spAutoFit/>
          </a:bodyPr>
          <a:lstStyle/>
          <a:p>
            <a:endParaRPr lang="en-US"/>
          </a:p>
        </p:txBody>
      </p:sp>
      <p:pic>
        <p:nvPicPr>
          <p:cNvPr id="4" name="Hình ảnh 21">
            <a:extLst>
              <a:ext uri="{FF2B5EF4-FFF2-40B4-BE49-F238E27FC236}">
                <a16:creationId xmlns:a16="http://schemas.microsoft.com/office/drawing/2014/main" id="{F2BEA0F3-DBAC-4745-B900-7B7C9310646B}"/>
              </a:ext>
            </a:extLst>
          </p:cNvPr>
          <p:cNvPicPr/>
          <p:nvPr/>
        </p:nvPicPr>
        <p:blipFill>
          <a:blip r:embed="rId2"/>
          <a:stretch>
            <a:fillRect/>
          </a:stretch>
        </p:blipFill>
        <p:spPr>
          <a:xfrm>
            <a:off x="6492239" y="1450245"/>
            <a:ext cx="5436822" cy="4910831"/>
          </a:xfrm>
          <a:prstGeom prst="rect">
            <a:avLst/>
          </a:prstGeom>
        </p:spPr>
      </p:pic>
      <p:sp>
        <p:nvSpPr>
          <p:cNvPr id="5" name="Rectangle 4">
            <a:extLst>
              <a:ext uri="{FF2B5EF4-FFF2-40B4-BE49-F238E27FC236}">
                <a16:creationId xmlns:a16="http://schemas.microsoft.com/office/drawing/2014/main" id="{22BCD10F-FF6C-49F9-9FE6-77392A9B96CF}"/>
              </a:ext>
            </a:extLst>
          </p:cNvPr>
          <p:cNvSpPr/>
          <p:nvPr/>
        </p:nvSpPr>
        <p:spPr>
          <a:xfrm>
            <a:off x="386080" y="1450245"/>
            <a:ext cx="6106159" cy="4910832"/>
          </a:xfrm>
          <a:prstGeom prst="rect">
            <a:avLst/>
          </a:prstGeom>
          <a:solidFill>
            <a:schemeClr val="accent5">
              <a:lumMod val="20000"/>
              <a:lumOff val="80000"/>
            </a:schemeClr>
          </a:solidFill>
        </p:spPr>
        <p:txBody>
          <a:bodyPr wrap="square">
            <a:spAutoFit/>
          </a:bodyPr>
          <a:lstStyle/>
          <a:p>
            <a:pPr marL="457200" indent="-457200" algn="just">
              <a:lnSpc>
                <a:spcPct val="107000"/>
              </a:lnSpc>
              <a:spcAft>
                <a:spcPts val="800"/>
              </a:spcAft>
              <a:buFont typeface="Wingdings" panose="05000000000000000000" pitchFamily="2" charset="2"/>
              <a:buChar char="Ø"/>
            </a:pPr>
            <a:r>
              <a:rPr lang="vi-VN" sz="3200" dirty="0">
                <a:solidFill>
                  <a:srgbClr val="00B050"/>
                </a:solidFill>
                <a:ea typeface="Times New Roman" panose="02020603050405020304" pitchFamily="18" charset="0"/>
                <a:cs typeface="Times New Roman" panose="02020603050405020304" pitchFamily="18" charset="0"/>
              </a:rPr>
              <a:t>Nguồn nước ngọt hiện nay đang bị ô nhiễm nghiêm trọng, em hãy cho biết một số nguyên nhân chính làm ô nhiễm nguồn nước ngọt ở địa phương em?</a:t>
            </a:r>
            <a:endParaRPr lang="en-US" sz="3200" dirty="0">
              <a:solidFill>
                <a:srgbClr val="00B050"/>
              </a:solidFill>
              <a:ea typeface="Times New Roman" panose="02020603050405020304" pitchFamily="18" charset="0"/>
              <a:cs typeface="Times New Roman" panose="02020603050405020304" pitchFamily="18" charset="0"/>
            </a:endParaRPr>
          </a:p>
          <a:p>
            <a:pPr marL="457200" indent="-457200" algn="just">
              <a:lnSpc>
                <a:spcPct val="107000"/>
              </a:lnSpc>
              <a:spcAft>
                <a:spcPts val="800"/>
              </a:spcAft>
              <a:buFont typeface="Wingdings" panose="05000000000000000000" pitchFamily="2" charset="2"/>
              <a:buChar char="Ø"/>
            </a:pPr>
            <a:r>
              <a:rPr lang="vi-VN" sz="3200" dirty="0">
                <a:solidFill>
                  <a:srgbClr val="00B050"/>
                </a:solidFill>
                <a:ea typeface="Times New Roman" panose="02020603050405020304" pitchFamily="18" charset="0"/>
                <a:cs typeface="Times New Roman" panose="02020603050405020304" pitchFamily="18" charset="0"/>
              </a:rPr>
              <a:t>Em hãy đề xuất một số giải pháp góp phần bảo vệ tài nguyên nước?</a:t>
            </a:r>
            <a:endParaRPr lang="en-US" sz="3200" dirty="0">
              <a:solidFill>
                <a:srgbClr val="00B050"/>
              </a:solidFill>
              <a:effectLst/>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9668200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265807141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 name="Rectangle 18">
            <a:extLst>
              <a:ext uri="{FF2B5EF4-FFF2-40B4-BE49-F238E27FC236}">
                <a16:creationId xmlns:a16="http://schemas.microsoft.com/office/drawing/2014/main" id="{F3060C83-F051-4F0E-ABAD-AA0DFC48B21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Freeform: Shape 20">
            <a:extLst>
              <a:ext uri="{FF2B5EF4-FFF2-40B4-BE49-F238E27FC236}">
                <a16:creationId xmlns:a16="http://schemas.microsoft.com/office/drawing/2014/main" id="{83C98ABE-055B-441F-B07E-44F97F083C3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29FDB030-9B49-4CED-8CCD-4D99382388A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3783CA14-24A1-485C-8B30-D6A5D87987A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reeform: Shape 26">
            <a:extLst>
              <a:ext uri="{FF2B5EF4-FFF2-40B4-BE49-F238E27FC236}">
                <a16:creationId xmlns:a16="http://schemas.microsoft.com/office/drawing/2014/main" id="{9A97C86A-04D6-40F7-AE84-31AB43E6A84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9" name="Isosceles Triangle 28">
            <a:extLst>
              <a:ext uri="{FF2B5EF4-FFF2-40B4-BE49-F238E27FC236}">
                <a16:creationId xmlns:a16="http://schemas.microsoft.com/office/drawing/2014/main" id="{FF9F2414-84E8-453E-B1F3-389FDE8192D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Isosceles Triangle 30">
            <a:extLst>
              <a:ext uri="{FF2B5EF4-FFF2-40B4-BE49-F238E27FC236}">
                <a16:creationId xmlns:a16="http://schemas.microsoft.com/office/drawing/2014/main" id="{3ECA69A1-7536-43AC-85EF-C7106179F5E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Cloud 1">
            <a:extLst>
              <a:ext uri="{FF2B5EF4-FFF2-40B4-BE49-F238E27FC236}">
                <a16:creationId xmlns:a16="http://schemas.microsoft.com/office/drawing/2014/main" id="{3FACD660-4E04-46C9-A214-8FD4C8FF3CD3}"/>
              </a:ext>
            </a:extLst>
          </p:cNvPr>
          <p:cNvSpPr/>
          <p:nvPr/>
        </p:nvSpPr>
        <p:spPr>
          <a:xfrm>
            <a:off x="2773680" y="1567832"/>
            <a:ext cx="5645303" cy="3664568"/>
          </a:xfrm>
          <a:prstGeom prst="cloud">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solidFill>
                  <a:srgbClr val="FF0000"/>
                </a:solidFill>
                <a:latin typeface="Arial" panose="020B0604020202020204" pitchFamily="34" charset="0"/>
                <a:cs typeface="Arial" panose="020B0604020202020204" pitchFamily="34" charset="0"/>
              </a:rPr>
              <a:t>Ngày 22/3 là ngày gì?</a:t>
            </a:r>
          </a:p>
        </p:txBody>
      </p:sp>
      <p:pic>
        <p:nvPicPr>
          <p:cNvPr id="12" name="Hình ảnh 1">
            <a:extLst>
              <a:ext uri="{FF2B5EF4-FFF2-40B4-BE49-F238E27FC236}">
                <a16:creationId xmlns:a16="http://schemas.microsoft.com/office/drawing/2014/main" id="{4AAB128D-F9AA-4ACA-BA0E-014A336F07BC}"/>
              </a:ext>
            </a:extLst>
          </p:cNvPr>
          <p:cNvPicPr/>
          <p:nvPr/>
        </p:nvPicPr>
        <p:blipFill>
          <a:blip r:embed="rId3"/>
          <a:stretch>
            <a:fillRect/>
          </a:stretch>
        </p:blipFill>
        <p:spPr>
          <a:xfrm>
            <a:off x="146079" y="-31300"/>
            <a:ext cx="5307244" cy="6858000"/>
          </a:xfrm>
          <a:prstGeom prst="rect">
            <a:avLst/>
          </a:prstGeom>
        </p:spPr>
      </p:pic>
      <p:pic>
        <p:nvPicPr>
          <p:cNvPr id="13" name="Hình ảnh 6">
            <a:extLst>
              <a:ext uri="{FF2B5EF4-FFF2-40B4-BE49-F238E27FC236}">
                <a16:creationId xmlns:a16="http://schemas.microsoft.com/office/drawing/2014/main" id="{979B1EED-4A3C-46A9-A07B-6880A65BC3F0}"/>
              </a:ext>
            </a:extLst>
          </p:cNvPr>
          <p:cNvPicPr/>
          <p:nvPr/>
        </p:nvPicPr>
        <p:blipFill>
          <a:blip r:embed="rId4"/>
          <a:stretch>
            <a:fillRect/>
          </a:stretch>
        </p:blipFill>
        <p:spPr>
          <a:xfrm>
            <a:off x="5599402" y="38840"/>
            <a:ext cx="6446519" cy="6826700"/>
          </a:xfrm>
          <a:prstGeom prst="rect">
            <a:avLst/>
          </a:prstGeom>
        </p:spPr>
      </p:pic>
    </p:spTree>
    <p:extLst>
      <p:ext uri="{BB962C8B-B14F-4D97-AF65-F5344CB8AC3E}">
        <p14:creationId xmlns:p14="http://schemas.microsoft.com/office/powerpoint/2010/main" val="3391943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xit" presetSubtype="0" fill="hold" grpId="1" nodeType="clickEffect">
                                  <p:stCondLst>
                                    <p:cond delay="0"/>
                                  </p:stCondLst>
                                  <p:childTnLst>
                                    <p:animEffect transition="out" filter="fade">
                                      <p:cBhvr>
                                        <p:cTn id="13" dur="500"/>
                                        <p:tgtEl>
                                          <p:spTgt spid="2"/>
                                        </p:tgtEl>
                                      </p:cBhvr>
                                    </p:animEffect>
                                    <p:set>
                                      <p:cBhvr>
                                        <p:cTn id="14" dur="1" fill="hold">
                                          <p:stCondLst>
                                            <p:cond delay="499"/>
                                          </p:stCondLst>
                                        </p:cTn>
                                        <p:tgtEl>
                                          <p:spTgt spid="2"/>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barn(inVertical)">
                                      <p:cBhvr>
                                        <p:cTn id="19" dur="5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barn(inVertical)">
                                      <p:cBhvr>
                                        <p:cTn id="2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DB86AF7C-A218-46C3-B579-EBC3341BFB65}"/>
              </a:ext>
            </a:extLst>
          </p:cNvPr>
          <p:cNvSpPr txBox="1"/>
          <p:nvPr/>
        </p:nvSpPr>
        <p:spPr>
          <a:xfrm>
            <a:off x="3078481" y="253666"/>
            <a:ext cx="9078581" cy="1200329"/>
          </a:xfrm>
          <a:prstGeom prst="rect">
            <a:avLst/>
          </a:prstGeom>
          <a:noFill/>
        </p:spPr>
        <p:txBody>
          <a:bodyPr wrap="square" rtlCol="0">
            <a:spAutoFit/>
          </a:bodyPr>
          <a:lstStyle/>
          <a:p>
            <a:pPr algn="ctr"/>
            <a:r>
              <a:rPr lang="en-US" sz="3600" b="1" dirty="0">
                <a:solidFill>
                  <a:srgbClr val="00B050"/>
                </a:solidFill>
                <a:latin typeface="Arial" panose="020B0604020202020204" pitchFamily="34" charset="0"/>
                <a:cs typeface="Arial" panose="020B0604020202020204" pitchFamily="34" charset="0"/>
              </a:rPr>
              <a:t>THỦY QUYỂN.VÒNG TUẦN HOÀN NƯỚC</a:t>
            </a:r>
          </a:p>
          <a:p>
            <a:pPr algn="ctr"/>
            <a:r>
              <a:rPr lang="en-US" sz="3600" b="1" dirty="0">
                <a:solidFill>
                  <a:srgbClr val="00B050"/>
                </a:solidFill>
                <a:latin typeface="Arial" panose="020B0604020202020204" pitchFamily="34" charset="0"/>
                <a:cs typeface="Arial" panose="020B0604020202020204" pitchFamily="34" charset="0"/>
              </a:rPr>
              <a:t>NƯỚC NGẦM, BĂNG HÀ</a:t>
            </a:r>
          </a:p>
        </p:txBody>
      </p:sp>
      <p:sp>
        <p:nvSpPr>
          <p:cNvPr id="2" name="Rectangle: Single Corner Snipped 1">
            <a:extLst>
              <a:ext uri="{FF2B5EF4-FFF2-40B4-BE49-F238E27FC236}">
                <a16:creationId xmlns:a16="http://schemas.microsoft.com/office/drawing/2014/main" id="{E630DEA8-A82C-4999-8F18-4CC975E5156D}"/>
              </a:ext>
            </a:extLst>
          </p:cNvPr>
          <p:cNvSpPr/>
          <p:nvPr/>
        </p:nvSpPr>
        <p:spPr>
          <a:xfrm>
            <a:off x="168994" y="124905"/>
            <a:ext cx="2909488" cy="1205980"/>
          </a:xfrm>
          <a:prstGeom prst="snip1Rect">
            <a:avLst/>
          </a:prstGeom>
          <a:solidFill>
            <a:srgbClr val="4DDA00"/>
          </a:solidFill>
          <a:ln>
            <a:solidFill>
              <a:srgbClr val="4DDA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6"/>
          </a:p>
        </p:txBody>
      </p:sp>
      <p:sp>
        <p:nvSpPr>
          <p:cNvPr id="9" name="TextBox 8">
            <a:extLst>
              <a:ext uri="{FF2B5EF4-FFF2-40B4-BE49-F238E27FC236}">
                <a16:creationId xmlns:a16="http://schemas.microsoft.com/office/drawing/2014/main" id="{9126C170-07C4-489B-BB56-D4E29A286BFB}"/>
              </a:ext>
            </a:extLst>
          </p:cNvPr>
          <p:cNvSpPr txBox="1"/>
          <p:nvPr/>
        </p:nvSpPr>
        <p:spPr>
          <a:xfrm>
            <a:off x="330932" y="243172"/>
            <a:ext cx="2585612" cy="1014765"/>
          </a:xfrm>
          <a:prstGeom prst="rect">
            <a:avLst/>
          </a:prstGeom>
          <a:noFill/>
        </p:spPr>
        <p:txBody>
          <a:bodyPr wrap="square" rtlCol="0">
            <a:spAutoFit/>
          </a:bodyPr>
          <a:lstStyle/>
          <a:p>
            <a:r>
              <a:rPr lang="en-US" sz="5994" b="1" dirty="0">
                <a:solidFill>
                  <a:schemeClr val="bg1"/>
                </a:solidFill>
                <a:latin typeface="Arial" panose="020B0604020202020204" pitchFamily="34" charset="0"/>
                <a:cs typeface="Arial" panose="020B0604020202020204" pitchFamily="34" charset="0"/>
              </a:rPr>
              <a:t>BÀI 16</a:t>
            </a:r>
          </a:p>
        </p:txBody>
      </p:sp>
      <p:pic>
        <p:nvPicPr>
          <p:cNvPr id="3" name="Picture 2">
            <a:extLst>
              <a:ext uri="{FF2B5EF4-FFF2-40B4-BE49-F238E27FC236}">
                <a16:creationId xmlns:a16="http://schemas.microsoft.com/office/drawing/2014/main" id="{6FC734E6-A7CC-40CB-AA04-5223F9AAC6A4}"/>
              </a:ext>
            </a:extLst>
          </p:cNvPr>
          <p:cNvPicPr>
            <a:picLocks noChangeAspect="1"/>
          </p:cNvPicPr>
          <p:nvPr/>
        </p:nvPicPr>
        <p:blipFill rotWithShape="1">
          <a:blip r:embed="rId2"/>
          <a:srcRect l="13916" t="30040" r="36476" b="19358"/>
          <a:stretch/>
        </p:blipFill>
        <p:spPr>
          <a:xfrm>
            <a:off x="0" y="1550895"/>
            <a:ext cx="12153518" cy="5307105"/>
          </a:xfrm>
          <a:prstGeom prst="rect">
            <a:avLst/>
          </a:prstGeom>
        </p:spPr>
      </p:pic>
    </p:spTree>
    <p:extLst>
      <p:ext uri="{BB962C8B-B14F-4D97-AF65-F5344CB8AC3E}">
        <p14:creationId xmlns:p14="http://schemas.microsoft.com/office/powerpoint/2010/main" val="140256132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71104" y="1080816"/>
            <a:ext cx="12024619"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88082" y="1143000"/>
            <a:ext cx="11769972"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60459" y="52392"/>
            <a:ext cx="12029941"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descr="http://www.ufstarfleet.org/wiki/images/b/b6/Blue-Planet-Earth.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4335" b="12024"/>
          <a:stretch/>
        </p:blipFill>
        <p:spPr bwMode="auto">
          <a:xfrm>
            <a:off x="203201" y="126813"/>
            <a:ext cx="1828799"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88385" y="127000"/>
            <a:ext cx="1843615"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101601" y="126813"/>
            <a:ext cx="19303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sz="2700" dirty="0">
              <a:ln w="18415" cmpd="sng">
                <a:solidFill>
                  <a:srgbClr val="FFFFFF"/>
                </a:solidFill>
                <a:prstDash val="solid"/>
              </a:ln>
              <a:solidFill>
                <a:srgbClr val="FFFFFF"/>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88384" y="1143000"/>
            <a:ext cx="11768667"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2163454" y="133916"/>
            <a:ext cx="983596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2144981" y="133917"/>
            <a:ext cx="9854433"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2293453" y="202779"/>
            <a:ext cx="652948"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I</a:t>
            </a:r>
          </a:p>
        </p:txBody>
      </p:sp>
      <p:sp>
        <p:nvSpPr>
          <p:cNvPr id="24" name="Rounded Rectangular Callout 23"/>
          <p:cNvSpPr/>
          <p:nvPr/>
        </p:nvSpPr>
        <p:spPr>
          <a:xfrm>
            <a:off x="5588000" y="1295401"/>
            <a:ext cx="6369051" cy="1858833"/>
          </a:xfrm>
          <a:prstGeom prst="wedgeRoundRectCallout">
            <a:avLst>
              <a:gd name="adj1" fmla="val 25045"/>
              <a:gd name="adj2" fmla="val 106466"/>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sp>
        <p:nvSpPr>
          <p:cNvPr id="9" name="Oval 8"/>
          <p:cNvSpPr/>
          <p:nvPr/>
        </p:nvSpPr>
        <p:spPr>
          <a:xfrm rot="7538023">
            <a:off x="275268" y="613533"/>
            <a:ext cx="220832" cy="3048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72823" y="1184719"/>
            <a:ext cx="294443"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55034" y="883355"/>
            <a:ext cx="545300" cy="310457"/>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4" name="Cloud Callout 13"/>
          <p:cNvSpPr/>
          <p:nvPr/>
        </p:nvSpPr>
        <p:spPr>
          <a:xfrm>
            <a:off x="420045" y="1219201"/>
            <a:ext cx="5167955" cy="2133600"/>
          </a:xfrm>
          <a:prstGeom prst="cloudCallout">
            <a:avLst>
              <a:gd name="adj1" fmla="val -22264"/>
              <a:gd name="adj2" fmla="val 7535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rgbClr val="FF0000"/>
              </a:solidFill>
              <a:latin typeface="Cambria" panose="02040503050406030204" pitchFamily="18" charset="0"/>
              <a:ea typeface="Cambria" panose="02040503050406030204" pitchFamily="18" charset="0"/>
            </a:endParaRPr>
          </a:p>
        </p:txBody>
      </p:sp>
      <p:pic>
        <p:nvPicPr>
          <p:cNvPr id="27" name="Picture 26"/>
          <p:cNvPicPr/>
          <p:nvPr/>
        </p:nvPicPr>
        <p:blipFill>
          <a:blip r:embed="rId5">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3454400" y="3505200"/>
            <a:ext cx="4978400" cy="3048000"/>
          </a:xfrm>
          <a:prstGeom prst="rect">
            <a:avLst/>
          </a:prstGeom>
          <a:noFill/>
          <a:ln>
            <a:solidFill>
              <a:srgbClr val="99FF33"/>
            </a:solidFill>
          </a:ln>
        </p:spPr>
      </p:pic>
      <p:sp>
        <p:nvSpPr>
          <p:cNvPr id="16" name="Rectangle 15"/>
          <p:cNvSpPr/>
          <p:nvPr/>
        </p:nvSpPr>
        <p:spPr>
          <a:xfrm>
            <a:off x="1117600" y="1371600"/>
            <a:ext cx="3860800" cy="1938992"/>
          </a:xfrm>
          <a:prstGeom prst="rect">
            <a:avLst/>
          </a:prstGeom>
        </p:spPr>
        <p:txBody>
          <a:bodyPr wrap="square">
            <a:spAutoFit/>
          </a:bodyPr>
          <a:lstStyle/>
          <a:p>
            <a:pPr algn="ctr"/>
            <a:r>
              <a:rPr lang="en-US" sz="2400" i="1" dirty="0" err="1">
                <a:solidFill>
                  <a:srgbClr val="FF0000"/>
                </a:solidFill>
                <a:latin typeface="Times New Roman" pitchFamily="18" charset="0"/>
                <a:ea typeface="Cambria" panose="02040503050406030204" pitchFamily="18" charset="0"/>
                <a:cs typeface="Times New Roman" pitchFamily="18" charset="0"/>
              </a:rPr>
              <a:t>Quan</a:t>
            </a:r>
            <a:r>
              <a:rPr lang="en-US" sz="2400" i="1" dirty="0">
                <a:solidFill>
                  <a:srgbClr val="FF0000"/>
                </a:solidFill>
                <a:latin typeface="Times New Roman" pitchFamily="18" charset="0"/>
                <a:ea typeface="Cambria" panose="02040503050406030204" pitchFamily="18" charset="0"/>
                <a:cs typeface="Times New Roman" pitchFamily="18" charset="0"/>
              </a:rPr>
              <a:t> </a:t>
            </a:r>
            <a:r>
              <a:rPr lang="en-US" sz="2400" i="1" dirty="0" err="1">
                <a:solidFill>
                  <a:srgbClr val="FF0000"/>
                </a:solidFill>
                <a:latin typeface="Times New Roman" pitchFamily="18" charset="0"/>
                <a:ea typeface="Cambria" panose="02040503050406030204" pitchFamily="18" charset="0"/>
                <a:cs typeface="Times New Roman" pitchFamily="18" charset="0"/>
              </a:rPr>
              <a:t>sát</a:t>
            </a:r>
            <a:r>
              <a:rPr lang="en-US" sz="2400" i="1" dirty="0">
                <a:solidFill>
                  <a:srgbClr val="FF0000"/>
                </a:solidFill>
                <a:latin typeface="Times New Roman" pitchFamily="18" charset="0"/>
                <a:ea typeface="Cambria" panose="02040503050406030204" pitchFamily="18" charset="0"/>
                <a:cs typeface="Times New Roman" pitchFamily="18" charset="0"/>
              </a:rPr>
              <a:t> </a:t>
            </a:r>
            <a:r>
              <a:rPr lang="en-US" sz="2400" i="1" dirty="0" err="1">
                <a:solidFill>
                  <a:srgbClr val="FF0000"/>
                </a:solidFill>
                <a:latin typeface="Times New Roman" pitchFamily="18" charset="0"/>
                <a:ea typeface="Cambria" panose="02040503050406030204" pitchFamily="18" charset="0"/>
                <a:cs typeface="Times New Roman" pitchFamily="18" charset="0"/>
              </a:rPr>
              <a:t>hình</a:t>
            </a:r>
            <a:r>
              <a:rPr lang="en-US" sz="2400" i="1" dirty="0">
                <a:solidFill>
                  <a:srgbClr val="FF0000"/>
                </a:solidFill>
                <a:latin typeface="Times New Roman" pitchFamily="18" charset="0"/>
                <a:ea typeface="Cambria" panose="02040503050406030204" pitchFamily="18" charset="0"/>
                <a:cs typeface="Times New Roman" pitchFamily="18" charset="0"/>
              </a:rPr>
              <a:t> 16.1, </a:t>
            </a:r>
            <a:endParaRPr lang="en-US" sz="2400" i="1" dirty="0" smtClean="0">
              <a:solidFill>
                <a:srgbClr val="FF0000"/>
              </a:solidFill>
              <a:latin typeface="Times New Roman" pitchFamily="18" charset="0"/>
              <a:ea typeface="Cambria" panose="02040503050406030204" pitchFamily="18" charset="0"/>
              <a:cs typeface="Times New Roman" pitchFamily="18" charset="0"/>
            </a:endParaRPr>
          </a:p>
          <a:p>
            <a:pPr algn="ctr"/>
            <a:r>
              <a:rPr lang="en-US" sz="2400" i="1" dirty="0" err="1" smtClean="0">
                <a:solidFill>
                  <a:srgbClr val="FF0000"/>
                </a:solidFill>
                <a:latin typeface="Times New Roman" pitchFamily="18" charset="0"/>
                <a:ea typeface="Cambria" panose="02040503050406030204" pitchFamily="18" charset="0"/>
                <a:cs typeface="Times New Roman" pitchFamily="18" charset="0"/>
              </a:rPr>
              <a:t>em</a:t>
            </a:r>
            <a:r>
              <a:rPr lang="en-US" sz="2400" i="1" dirty="0" smtClean="0">
                <a:solidFill>
                  <a:srgbClr val="FF0000"/>
                </a:solidFill>
                <a:latin typeface="Times New Roman" pitchFamily="18" charset="0"/>
                <a:ea typeface="Cambria" panose="02040503050406030204" pitchFamily="18" charset="0"/>
                <a:cs typeface="Times New Roman" pitchFamily="18" charset="0"/>
              </a:rPr>
              <a:t> </a:t>
            </a:r>
            <a:r>
              <a:rPr lang="en-US" sz="2400" i="1" dirty="0" err="1">
                <a:solidFill>
                  <a:srgbClr val="FF0000"/>
                </a:solidFill>
                <a:latin typeface="Times New Roman" pitchFamily="18" charset="0"/>
                <a:ea typeface="Cambria" panose="02040503050406030204" pitchFamily="18" charset="0"/>
                <a:cs typeface="Times New Roman" pitchFamily="18" charset="0"/>
              </a:rPr>
              <a:t>hãy</a:t>
            </a:r>
            <a:r>
              <a:rPr lang="en-US" sz="2400" i="1" dirty="0">
                <a:solidFill>
                  <a:srgbClr val="FF0000"/>
                </a:solidFill>
                <a:latin typeface="Times New Roman" pitchFamily="18" charset="0"/>
                <a:ea typeface="Cambria" panose="02040503050406030204" pitchFamily="18" charset="0"/>
                <a:cs typeface="Times New Roman" pitchFamily="18" charset="0"/>
              </a:rPr>
              <a:t> so </a:t>
            </a:r>
            <a:r>
              <a:rPr lang="en-US" sz="2400" i="1" dirty="0" err="1">
                <a:solidFill>
                  <a:srgbClr val="FF0000"/>
                </a:solidFill>
                <a:latin typeface="Times New Roman" pitchFamily="18" charset="0"/>
                <a:ea typeface="Cambria" panose="02040503050406030204" pitchFamily="18" charset="0"/>
                <a:cs typeface="Times New Roman" pitchFamily="18" charset="0"/>
              </a:rPr>
              <a:t>sánh</a:t>
            </a:r>
            <a:r>
              <a:rPr lang="en-US" sz="2400" i="1" dirty="0">
                <a:solidFill>
                  <a:srgbClr val="FF0000"/>
                </a:solidFill>
                <a:latin typeface="Times New Roman" pitchFamily="18" charset="0"/>
                <a:ea typeface="Cambria" panose="02040503050406030204" pitchFamily="18" charset="0"/>
                <a:cs typeface="Times New Roman" pitchFamily="18" charset="0"/>
              </a:rPr>
              <a:t> </a:t>
            </a:r>
            <a:r>
              <a:rPr lang="en-US" sz="2400" i="1" dirty="0" err="1">
                <a:solidFill>
                  <a:srgbClr val="FF0000"/>
                </a:solidFill>
                <a:latin typeface="Times New Roman" pitchFamily="18" charset="0"/>
                <a:ea typeface="Cambria" panose="02040503050406030204" pitchFamily="18" charset="0"/>
                <a:cs typeface="Times New Roman" pitchFamily="18" charset="0"/>
              </a:rPr>
              <a:t>tỉ</a:t>
            </a:r>
            <a:r>
              <a:rPr lang="en-US" sz="2400" i="1" dirty="0">
                <a:solidFill>
                  <a:srgbClr val="FF0000"/>
                </a:solidFill>
                <a:latin typeface="Times New Roman" pitchFamily="18" charset="0"/>
                <a:ea typeface="Cambria" panose="02040503050406030204" pitchFamily="18" charset="0"/>
                <a:cs typeface="Times New Roman" pitchFamily="18" charset="0"/>
              </a:rPr>
              <a:t> </a:t>
            </a:r>
            <a:r>
              <a:rPr lang="en-US" sz="2400" i="1" dirty="0" err="1">
                <a:solidFill>
                  <a:srgbClr val="FF0000"/>
                </a:solidFill>
                <a:latin typeface="Times New Roman" pitchFamily="18" charset="0"/>
                <a:ea typeface="Cambria" panose="02040503050406030204" pitchFamily="18" charset="0"/>
                <a:cs typeface="Times New Roman" pitchFamily="18" charset="0"/>
              </a:rPr>
              <a:t>lệ</a:t>
            </a:r>
            <a:r>
              <a:rPr lang="en-US" sz="2400" i="1" dirty="0">
                <a:solidFill>
                  <a:srgbClr val="FF0000"/>
                </a:solidFill>
                <a:latin typeface="Times New Roman" pitchFamily="18" charset="0"/>
                <a:ea typeface="Cambria" panose="02040503050406030204" pitchFamily="18" charset="0"/>
                <a:cs typeface="Times New Roman" pitchFamily="18" charset="0"/>
              </a:rPr>
              <a:t> </a:t>
            </a:r>
            <a:r>
              <a:rPr lang="en-US" sz="2400" i="1" dirty="0" err="1" smtClean="0">
                <a:solidFill>
                  <a:srgbClr val="FF0000"/>
                </a:solidFill>
                <a:latin typeface="Times New Roman" pitchFamily="18" charset="0"/>
                <a:ea typeface="Cambria" panose="02040503050406030204" pitchFamily="18" charset="0"/>
                <a:cs typeface="Times New Roman" pitchFamily="18" charset="0"/>
              </a:rPr>
              <a:t>diện</a:t>
            </a:r>
            <a:r>
              <a:rPr lang="en-US" sz="2400" i="1" dirty="0" smtClean="0">
                <a:solidFill>
                  <a:srgbClr val="FF0000"/>
                </a:solidFill>
                <a:latin typeface="Times New Roman" pitchFamily="18" charset="0"/>
                <a:ea typeface="Cambria" panose="02040503050406030204" pitchFamily="18" charset="0"/>
                <a:cs typeface="Times New Roman" pitchFamily="18" charset="0"/>
              </a:rPr>
              <a:t> </a:t>
            </a:r>
            <a:r>
              <a:rPr lang="en-US" sz="2400" i="1" dirty="0" err="1">
                <a:solidFill>
                  <a:srgbClr val="FF0000"/>
                </a:solidFill>
                <a:latin typeface="Times New Roman" pitchFamily="18" charset="0"/>
                <a:ea typeface="Cambria" panose="02040503050406030204" pitchFamily="18" charset="0"/>
                <a:cs typeface="Times New Roman" pitchFamily="18" charset="0"/>
              </a:rPr>
              <a:t>tích</a:t>
            </a:r>
            <a:r>
              <a:rPr lang="en-US" sz="2400" i="1" dirty="0">
                <a:solidFill>
                  <a:srgbClr val="FF0000"/>
                </a:solidFill>
                <a:latin typeface="Times New Roman" pitchFamily="18" charset="0"/>
                <a:ea typeface="Cambria" panose="02040503050406030204" pitchFamily="18" charset="0"/>
                <a:cs typeface="Times New Roman" pitchFamily="18" charset="0"/>
              </a:rPr>
              <a:t> </a:t>
            </a:r>
            <a:r>
              <a:rPr lang="en-US" sz="2400" i="1" dirty="0" err="1">
                <a:solidFill>
                  <a:srgbClr val="FF0000"/>
                </a:solidFill>
                <a:latin typeface="Times New Roman" pitchFamily="18" charset="0"/>
                <a:ea typeface="Cambria" panose="02040503050406030204" pitchFamily="18" charset="0"/>
                <a:cs typeface="Times New Roman" pitchFamily="18" charset="0"/>
              </a:rPr>
              <a:t>lục</a:t>
            </a:r>
            <a:r>
              <a:rPr lang="en-US" sz="2400" i="1" dirty="0">
                <a:solidFill>
                  <a:srgbClr val="FF0000"/>
                </a:solidFill>
                <a:latin typeface="Times New Roman" pitchFamily="18" charset="0"/>
                <a:ea typeface="Cambria" panose="02040503050406030204" pitchFamily="18" charset="0"/>
                <a:cs typeface="Times New Roman" pitchFamily="18" charset="0"/>
              </a:rPr>
              <a:t> </a:t>
            </a:r>
            <a:r>
              <a:rPr lang="en-US" sz="2400" i="1" dirty="0" err="1">
                <a:solidFill>
                  <a:srgbClr val="FF0000"/>
                </a:solidFill>
                <a:latin typeface="Times New Roman" pitchFamily="18" charset="0"/>
                <a:ea typeface="Cambria" panose="02040503050406030204" pitchFamily="18" charset="0"/>
                <a:cs typeface="Times New Roman" pitchFamily="18" charset="0"/>
              </a:rPr>
              <a:t>địa</a:t>
            </a:r>
            <a:r>
              <a:rPr lang="en-US" sz="2400" i="1" dirty="0">
                <a:solidFill>
                  <a:srgbClr val="FF0000"/>
                </a:solidFill>
                <a:latin typeface="Times New Roman" pitchFamily="18" charset="0"/>
                <a:ea typeface="Cambria" panose="02040503050406030204" pitchFamily="18" charset="0"/>
                <a:cs typeface="Times New Roman" pitchFamily="18" charset="0"/>
              </a:rPr>
              <a:t>, </a:t>
            </a:r>
            <a:r>
              <a:rPr lang="en-US" sz="2400" i="1" dirty="0" err="1">
                <a:solidFill>
                  <a:srgbClr val="FF0000"/>
                </a:solidFill>
                <a:latin typeface="Times New Roman" pitchFamily="18" charset="0"/>
                <a:ea typeface="Cambria" panose="02040503050406030204" pitchFamily="18" charset="0"/>
                <a:cs typeface="Times New Roman" pitchFamily="18" charset="0"/>
              </a:rPr>
              <a:t>đại</a:t>
            </a:r>
            <a:r>
              <a:rPr lang="en-US" sz="2400" i="1" dirty="0">
                <a:solidFill>
                  <a:srgbClr val="FF0000"/>
                </a:solidFill>
                <a:latin typeface="Times New Roman" pitchFamily="18" charset="0"/>
                <a:ea typeface="Cambria" panose="02040503050406030204" pitchFamily="18" charset="0"/>
                <a:cs typeface="Times New Roman" pitchFamily="18" charset="0"/>
              </a:rPr>
              <a:t> </a:t>
            </a:r>
            <a:r>
              <a:rPr lang="en-US" sz="2400" i="1" dirty="0" err="1">
                <a:solidFill>
                  <a:srgbClr val="FF0000"/>
                </a:solidFill>
                <a:latin typeface="Times New Roman" pitchFamily="18" charset="0"/>
                <a:ea typeface="Cambria" panose="02040503050406030204" pitchFamily="18" charset="0"/>
                <a:cs typeface="Times New Roman" pitchFamily="18" charset="0"/>
              </a:rPr>
              <a:t>dương</a:t>
            </a:r>
            <a:r>
              <a:rPr lang="en-US" sz="2400" i="1" dirty="0">
                <a:solidFill>
                  <a:srgbClr val="FF0000"/>
                </a:solidFill>
                <a:latin typeface="Times New Roman" pitchFamily="18" charset="0"/>
                <a:ea typeface="Cambria" panose="02040503050406030204" pitchFamily="18" charset="0"/>
                <a:cs typeface="Times New Roman" pitchFamily="18" charset="0"/>
              </a:rPr>
              <a:t> </a:t>
            </a:r>
            <a:endParaRPr lang="en-US" sz="2400" i="1" dirty="0" smtClean="0">
              <a:solidFill>
                <a:srgbClr val="FF0000"/>
              </a:solidFill>
              <a:latin typeface="Times New Roman" pitchFamily="18" charset="0"/>
              <a:ea typeface="Cambria" panose="02040503050406030204" pitchFamily="18" charset="0"/>
              <a:cs typeface="Times New Roman" pitchFamily="18" charset="0"/>
            </a:endParaRPr>
          </a:p>
          <a:p>
            <a:pPr algn="ctr"/>
            <a:r>
              <a:rPr lang="en-US" sz="2400" i="1" dirty="0" smtClean="0">
                <a:solidFill>
                  <a:srgbClr val="FF0000"/>
                </a:solidFill>
                <a:latin typeface="Times New Roman" pitchFamily="18" charset="0"/>
                <a:ea typeface="Cambria" panose="02040503050406030204" pitchFamily="18" charset="0"/>
                <a:cs typeface="Times New Roman" pitchFamily="18" charset="0"/>
              </a:rPr>
              <a:t>ở </a:t>
            </a:r>
            <a:r>
              <a:rPr lang="en-US" sz="2400" i="1" dirty="0" err="1">
                <a:solidFill>
                  <a:srgbClr val="FF0000"/>
                </a:solidFill>
                <a:latin typeface="Times New Roman" pitchFamily="18" charset="0"/>
                <a:ea typeface="Cambria" panose="02040503050406030204" pitchFamily="18" charset="0"/>
                <a:cs typeface="Times New Roman" pitchFamily="18" charset="0"/>
              </a:rPr>
              <a:t>bán</a:t>
            </a:r>
            <a:r>
              <a:rPr lang="en-US" sz="2400" i="1" dirty="0">
                <a:solidFill>
                  <a:srgbClr val="FF0000"/>
                </a:solidFill>
                <a:latin typeface="Times New Roman" pitchFamily="18" charset="0"/>
                <a:ea typeface="Cambria" panose="02040503050406030204" pitchFamily="18" charset="0"/>
                <a:cs typeface="Times New Roman" pitchFamily="18" charset="0"/>
              </a:rPr>
              <a:t> </a:t>
            </a:r>
            <a:r>
              <a:rPr lang="en-US" sz="2400" i="1" dirty="0" err="1">
                <a:solidFill>
                  <a:srgbClr val="FF0000"/>
                </a:solidFill>
                <a:latin typeface="Times New Roman" pitchFamily="18" charset="0"/>
                <a:ea typeface="Cambria" panose="02040503050406030204" pitchFamily="18" charset="0"/>
                <a:cs typeface="Times New Roman" pitchFamily="18" charset="0"/>
              </a:rPr>
              <a:t>cầu</a:t>
            </a:r>
            <a:r>
              <a:rPr lang="en-US" sz="2400" i="1" dirty="0">
                <a:solidFill>
                  <a:srgbClr val="FF0000"/>
                </a:solidFill>
                <a:latin typeface="Times New Roman" pitchFamily="18" charset="0"/>
                <a:ea typeface="Cambria" panose="02040503050406030204" pitchFamily="18" charset="0"/>
                <a:cs typeface="Times New Roman" pitchFamily="18" charset="0"/>
              </a:rPr>
              <a:t> </a:t>
            </a:r>
            <a:r>
              <a:rPr lang="en-US" sz="2400" i="1" dirty="0" err="1">
                <a:solidFill>
                  <a:srgbClr val="FF0000"/>
                </a:solidFill>
                <a:latin typeface="Times New Roman" pitchFamily="18" charset="0"/>
                <a:ea typeface="Cambria" panose="02040503050406030204" pitchFamily="18" charset="0"/>
                <a:cs typeface="Times New Roman" pitchFamily="18" charset="0"/>
              </a:rPr>
              <a:t>Bắc</a:t>
            </a:r>
            <a:r>
              <a:rPr lang="en-US" sz="2400" i="1" dirty="0">
                <a:solidFill>
                  <a:srgbClr val="FF0000"/>
                </a:solidFill>
                <a:latin typeface="Times New Roman" pitchFamily="18" charset="0"/>
                <a:ea typeface="Cambria" panose="02040503050406030204" pitchFamily="18" charset="0"/>
                <a:cs typeface="Times New Roman" pitchFamily="18" charset="0"/>
              </a:rPr>
              <a:t> </a:t>
            </a:r>
            <a:r>
              <a:rPr lang="en-US" sz="2400" i="1" dirty="0" err="1">
                <a:solidFill>
                  <a:srgbClr val="FF0000"/>
                </a:solidFill>
                <a:latin typeface="Times New Roman" pitchFamily="18" charset="0"/>
                <a:ea typeface="Cambria" panose="02040503050406030204" pitchFamily="18" charset="0"/>
                <a:cs typeface="Times New Roman" pitchFamily="18" charset="0"/>
              </a:rPr>
              <a:t>và</a:t>
            </a:r>
            <a:r>
              <a:rPr lang="en-US" sz="2400" i="1" dirty="0">
                <a:solidFill>
                  <a:srgbClr val="FF0000"/>
                </a:solidFill>
                <a:latin typeface="Times New Roman" pitchFamily="18" charset="0"/>
                <a:ea typeface="Cambria" panose="02040503050406030204" pitchFamily="18" charset="0"/>
                <a:cs typeface="Times New Roman" pitchFamily="18" charset="0"/>
              </a:rPr>
              <a:t> </a:t>
            </a:r>
            <a:endParaRPr lang="en-US" sz="2400" i="1" dirty="0" smtClean="0">
              <a:solidFill>
                <a:srgbClr val="FF0000"/>
              </a:solidFill>
              <a:latin typeface="Times New Roman" pitchFamily="18" charset="0"/>
              <a:ea typeface="Cambria" panose="02040503050406030204" pitchFamily="18" charset="0"/>
              <a:cs typeface="Times New Roman" pitchFamily="18" charset="0"/>
            </a:endParaRPr>
          </a:p>
          <a:p>
            <a:pPr algn="ctr"/>
            <a:r>
              <a:rPr lang="en-US" sz="2400" i="1" dirty="0" smtClean="0">
                <a:solidFill>
                  <a:srgbClr val="FF0000"/>
                </a:solidFill>
                <a:latin typeface="Times New Roman" pitchFamily="18" charset="0"/>
                <a:ea typeface="Cambria" panose="02040503050406030204" pitchFamily="18" charset="0"/>
                <a:cs typeface="Times New Roman" pitchFamily="18" charset="0"/>
              </a:rPr>
              <a:t>ở </a:t>
            </a:r>
            <a:r>
              <a:rPr lang="en-US" sz="2400" i="1" dirty="0" err="1" smtClean="0">
                <a:solidFill>
                  <a:srgbClr val="FF0000"/>
                </a:solidFill>
                <a:latin typeface="Times New Roman" pitchFamily="18" charset="0"/>
                <a:ea typeface="Cambria" panose="02040503050406030204" pitchFamily="18" charset="0"/>
                <a:cs typeface="Times New Roman" pitchFamily="18" charset="0"/>
              </a:rPr>
              <a:t>bán</a:t>
            </a:r>
            <a:r>
              <a:rPr lang="en-US" sz="2400" i="1" dirty="0" smtClean="0">
                <a:solidFill>
                  <a:srgbClr val="FF0000"/>
                </a:solidFill>
                <a:latin typeface="Times New Roman" pitchFamily="18" charset="0"/>
                <a:ea typeface="Cambria" panose="02040503050406030204" pitchFamily="18" charset="0"/>
                <a:cs typeface="Times New Roman" pitchFamily="18" charset="0"/>
              </a:rPr>
              <a:t> </a:t>
            </a:r>
            <a:r>
              <a:rPr lang="en-US" sz="2400" i="1" dirty="0" err="1">
                <a:solidFill>
                  <a:srgbClr val="FF0000"/>
                </a:solidFill>
                <a:latin typeface="Times New Roman" pitchFamily="18" charset="0"/>
                <a:ea typeface="Cambria" panose="02040503050406030204" pitchFamily="18" charset="0"/>
                <a:cs typeface="Times New Roman" pitchFamily="18" charset="0"/>
              </a:rPr>
              <a:t>cầu</a:t>
            </a:r>
            <a:r>
              <a:rPr lang="en-US" sz="2400" i="1" dirty="0">
                <a:solidFill>
                  <a:srgbClr val="FF0000"/>
                </a:solidFill>
                <a:latin typeface="Times New Roman" pitchFamily="18" charset="0"/>
                <a:ea typeface="Cambria" panose="02040503050406030204" pitchFamily="18" charset="0"/>
                <a:cs typeface="Times New Roman" pitchFamily="18" charset="0"/>
              </a:rPr>
              <a:t> Nam.</a:t>
            </a:r>
            <a:endParaRPr lang="en-US" sz="2400" dirty="0">
              <a:solidFill>
                <a:srgbClr val="FF0000"/>
              </a:solidFill>
              <a:latin typeface="Times New Roman" pitchFamily="18" charset="0"/>
              <a:ea typeface="Cambria" panose="02040503050406030204" pitchFamily="18" charset="0"/>
              <a:cs typeface="Times New Roman" pitchFamily="18" charset="0"/>
            </a:endParaRPr>
          </a:p>
        </p:txBody>
      </p:sp>
      <p:sp>
        <p:nvSpPr>
          <p:cNvPr id="17" name="Rectangle 16"/>
          <p:cNvSpPr/>
          <p:nvPr/>
        </p:nvSpPr>
        <p:spPr>
          <a:xfrm>
            <a:off x="5588000" y="1295400"/>
            <a:ext cx="6369051" cy="1569660"/>
          </a:xfrm>
          <a:prstGeom prst="rect">
            <a:avLst/>
          </a:prstGeom>
        </p:spPr>
        <p:txBody>
          <a:bodyPr wrap="square">
            <a:spAutoFit/>
          </a:bodyPr>
          <a:lstStyle/>
          <a:p>
            <a:pPr algn="just"/>
            <a:r>
              <a:rPr lang="en-US" sz="2400" dirty="0" smtClean="0">
                <a:latin typeface="Times New Roman" pitchFamily="18" charset="0"/>
                <a:ea typeface="Cambria" panose="02040503050406030204" pitchFamily="18" charset="0"/>
                <a:cs typeface="Times New Roman" pitchFamily="18" charset="0"/>
              </a:rPr>
              <a:t>- </a:t>
            </a:r>
            <a:r>
              <a:rPr lang="en-US" sz="2400" dirty="0" err="1" smtClean="0">
                <a:latin typeface="Times New Roman" pitchFamily="18" charset="0"/>
                <a:ea typeface="Cambria" panose="02040503050406030204" pitchFamily="18" charset="0"/>
                <a:cs typeface="Times New Roman" pitchFamily="18" charset="0"/>
              </a:rPr>
              <a:t>Bán</a:t>
            </a:r>
            <a:r>
              <a:rPr lang="en-US" sz="2400" dirty="0" smtClean="0">
                <a:latin typeface="Times New Roman" pitchFamily="18" charset="0"/>
                <a:ea typeface="Cambria" panose="02040503050406030204" pitchFamily="18" charset="0"/>
                <a:cs typeface="Times New Roman" pitchFamily="18" charset="0"/>
              </a:rPr>
              <a:t> </a:t>
            </a:r>
            <a:r>
              <a:rPr lang="en-US" sz="2400" dirty="0" err="1">
                <a:latin typeface="Times New Roman" pitchFamily="18" charset="0"/>
                <a:ea typeface="Cambria" panose="02040503050406030204" pitchFamily="18" charset="0"/>
                <a:cs typeface="Times New Roman" pitchFamily="18" charset="0"/>
              </a:rPr>
              <a:t>cầu</a:t>
            </a:r>
            <a:r>
              <a:rPr lang="en-US" sz="2400" dirty="0">
                <a:latin typeface="Times New Roman" pitchFamily="18" charset="0"/>
                <a:ea typeface="Cambria" panose="02040503050406030204" pitchFamily="18" charset="0"/>
                <a:cs typeface="Times New Roman" pitchFamily="18" charset="0"/>
              </a:rPr>
              <a:t> </a:t>
            </a:r>
            <a:r>
              <a:rPr lang="en-US" sz="2400" dirty="0" err="1">
                <a:latin typeface="Times New Roman" pitchFamily="18" charset="0"/>
                <a:ea typeface="Cambria" panose="02040503050406030204" pitchFamily="18" charset="0"/>
                <a:cs typeface="Times New Roman" pitchFamily="18" charset="0"/>
              </a:rPr>
              <a:t>Bắc</a:t>
            </a:r>
            <a:r>
              <a:rPr lang="en-US" sz="2400" dirty="0">
                <a:latin typeface="Times New Roman" pitchFamily="18" charset="0"/>
                <a:ea typeface="Cambria" panose="02040503050406030204" pitchFamily="18" charset="0"/>
                <a:cs typeface="Times New Roman" pitchFamily="18" charset="0"/>
              </a:rPr>
              <a:t>: </a:t>
            </a:r>
            <a:r>
              <a:rPr lang="en-US" sz="2400" dirty="0" err="1" smtClean="0">
                <a:latin typeface="Times New Roman" pitchFamily="18" charset="0"/>
                <a:ea typeface="Cambria" panose="02040503050406030204" pitchFamily="18" charset="0"/>
                <a:cs typeface="Times New Roman" pitchFamily="18" charset="0"/>
              </a:rPr>
              <a:t>đại</a:t>
            </a:r>
            <a:r>
              <a:rPr lang="en-US" sz="2400" dirty="0" smtClean="0">
                <a:latin typeface="Times New Roman" pitchFamily="18" charset="0"/>
                <a:ea typeface="Cambria" panose="02040503050406030204" pitchFamily="18" charset="0"/>
                <a:cs typeface="Times New Roman" pitchFamily="18" charset="0"/>
              </a:rPr>
              <a:t> </a:t>
            </a:r>
            <a:r>
              <a:rPr lang="en-US" sz="2400" dirty="0" err="1">
                <a:latin typeface="Times New Roman" pitchFamily="18" charset="0"/>
                <a:ea typeface="Cambria" panose="02040503050406030204" pitchFamily="18" charset="0"/>
                <a:cs typeface="Times New Roman" pitchFamily="18" charset="0"/>
              </a:rPr>
              <a:t>dương</a:t>
            </a:r>
            <a:r>
              <a:rPr lang="en-US" sz="2400" dirty="0">
                <a:latin typeface="Times New Roman" pitchFamily="18" charset="0"/>
                <a:ea typeface="Cambria" panose="02040503050406030204" pitchFamily="18" charset="0"/>
                <a:cs typeface="Times New Roman" pitchFamily="18" charset="0"/>
              </a:rPr>
              <a:t> </a:t>
            </a:r>
            <a:r>
              <a:rPr lang="en-US" sz="2400" dirty="0" err="1">
                <a:latin typeface="Times New Roman" pitchFamily="18" charset="0"/>
                <a:ea typeface="Cambria" panose="02040503050406030204" pitchFamily="18" charset="0"/>
                <a:cs typeface="Times New Roman" pitchFamily="18" charset="0"/>
              </a:rPr>
              <a:t>có</a:t>
            </a:r>
            <a:r>
              <a:rPr lang="en-US" sz="2400" dirty="0">
                <a:latin typeface="Times New Roman" pitchFamily="18" charset="0"/>
                <a:ea typeface="Cambria" panose="02040503050406030204" pitchFamily="18" charset="0"/>
                <a:cs typeface="Times New Roman" pitchFamily="18" charset="0"/>
              </a:rPr>
              <a:t> </a:t>
            </a:r>
            <a:r>
              <a:rPr lang="en-US" sz="2400" dirty="0" err="1">
                <a:latin typeface="Times New Roman" pitchFamily="18" charset="0"/>
                <a:ea typeface="Cambria" panose="02040503050406030204" pitchFamily="18" charset="0"/>
                <a:cs typeface="Times New Roman" pitchFamily="18" charset="0"/>
              </a:rPr>
              <a:t>tỉ</a:t>
            </a:r>
            <a:r>
              <a:rPr lang="en-US" sz="2400" dirty="0">
                <a:latin typeface="Times New Roman" pitchFamily="18" charset="0"/>
                <a:ea typeface="Cambria" panose="02040503050406030204" pitchFamily="18" charset="0"/>
                <a:cs typeface="Times New Roman" pitchFamily="18" charset="0"/>
              </a:rPr>
              <a:t> </a:t>
            </a:r>
            <a:r>
              <a:rPr lang="en-US" sz="2400" dirty="0" err="1">
                <a:latin typeface="Times New Roman" pitchFamily="18" charset="0"/>
                <a:ea typeface="Cambria" panose="02040503050406030204" pitchFamily="18" charset="0"/>
                <a:cs typeface="Times New Roman" pitchFamily="18" charset="0"/>
              </a:rPr>
              <a:t>lệ</a:t>
            </a:r>
            <a:r>
              <a:rPr lang="en-US" sz="2400" dirty="0">
                <a:latin typeface="Times New Roman" pitchFamily="18" charset="0"/>
                <a:ea typeface="Cambria" panose="02040503050406030204" pitchFamily="18" charset="0"/>
                <a:cs typeface="Times New Roman" pitchFamily="18" charset="0"/>
              </a:rPr>
              <a:t> </a:t>
            </a:r>
            <a:r>
              <a:rPr lang="en-US" sz="2400" dirty="0" err="1">
                <a:latin typeface="Times New Roman" pitchFamily="18" charset="0"/>
                <a:ea typeface="Cambria" panose="02040503050406030204" pitchFamily="18" charset="0"/>
                <a:cs typeface="Times New Roman" pitchFamily="18" charset="0"/>
              </a:rPr>
              <a:t>diện</a:t>
            </a:r>
            <a:r>
              <a:rPr lang="en-US" sz="2400" dirty="0">
                <a:latin typeface="Times New Roman" pitchFamily="18" charset="0"/>
                <a:ea typeface="Cambria" panose="02040503050406030204" pitchFamily="18" charset="0"/>
                <a:cs typeface="Times New Roman" pitchFamily="18" charset="0"/>
              </a:rPr>
              <a:t> </a:t>
            </a:r>
            <a:r>
              <a:rPr lang="en-US" sz="2400" dirty="0" err="1">
                <a:latin typeface="Times New Roman" pitchFamily="18" charset="0"/>
                <a:ea typeface="Cambria" panose="02040503050406030204" pitchFamily="18" charset="0"/>
                <a:cs typeface="Times New Roman" pitchFamily="18" charset="0"/>
              </a:rPr>
              <a:t>tích</a:t>
            </a:r>
            <a:r>
              <a:rPr lang="en-US" sz="2400" dirty="0">
                <a:latin typeface="Times New Roman" pitchFamily="18" charset="0"/>
                <a:ea typeface="Cambria" panose="02040503050406030204" pitchFamily="18" charset="0"/>
                <a:cs typeface="Times New Roman" pitchFamily="18" charset="0"/>
              </a:rPr>
              <a:t> </a:t>
            </a:r>
            <a:r>
              <a:rPr lang="en-US" sz="2400" dirty="0" err="1">
                <a:latin typeface="Times New Roman" pitchFamily="18" charset="0"/>
                <a:ea typeface="Cambria" panose="02040503050406030204" pitchFamily="18" charset="0"/>
                <a:cs typeface="Times New Roman" pitchFamily="18" charset="0"/>
              </a:rPr>
              <a:t>lớn</a:t>
            </a:r>
            <a:r>
              <a:rPr lang="en-US" sz="2400" dirty="0">
                <a:latin typeface="Times New Roman" pitchFamily="18" charset="0"/>
                <a:ea typeface="Cambria" panose="02040503050406030204" pitchFamily="18" charset="0"/>
                <a:cs typeface="Times New Roman" pitchFamily="18" charset="0"/>
              </a:rPr>
              <a:t> </a:t>
            </a:r>
            <a:r>
              <a:rPr lang="en-US" sz="2400" dirty="0" err="1">
                <a:latin typeface="Times New Roman" pitchFamily="18" charset="0"/>
                <a:ea typeface="Cambria" panose="02040503050406030204" pitchFamily="18" charset="0"/>
                <a:cs typeface="Times New Roman" pitchFamily="18" charset="0"/>
              </a:rPr>
              <a:t>hơn</a:t>
            </a:r>
            <a:r>
              <a:rPr lang="en-US" sz="2400" dirty="0">
                <a:latin typeface="Times New Roman" pitchFamily="18" charset="0"/>
                <a:ea typeface="Cambria" panose="02040503050406030204" pitchFamily="18" charset="0"/>
                <a:cs typeface="Times New Roman" pitchFamily="18" charset="0"/>
              </a:rPr>
              <a:t> </a:t>
            </a:r>
            <a:r>
              <a:rPr lang="en-US" sz="2400" dirty="0" err="1">
                <a:latin typeface="Times New Roman" pitchFamily="18" charset="0"/>
                <a:ea typeface="Cambria" panose="02040503050406030204" pitchFamily="18" charset="0"/>
                <a:cs typeface="Times New Roman" pitchFamily="18" charset="0"/>
              </a:rPr>
              <a:t>lục</a:t>
            </a:r>
            <a:r>
              <a:rPr lang="en-US" sz="2400" dirty="0">
                <a:latin typeface="Times New Roman" pitchFamily="18" charset="0"/>
                <a:ea typeface="Cambria" panose="02040503050406030204" pitchFamily="18" charset="0"/>
                <a:cs typeface="Times New Roman" pitchFamily="18" charset="0"/>
              </a:rPr>
              <a:t> </a:t>
            </a:r>
            <a:r>
              <a:rPr lang="en-US" sz="2400" dirty="0" err="1" smtClean="0">
                <a:latin typeface="Times New Roman" pitchFamily="18" charset="0"/>
                <a:ea typeface="Cambria" panose="02040503050406030204" pitchFamily="18" charset="0"/>
                <a:cs typeface="Times New Roman" pitchFamily="18" charset="0"/>
              </a:rPr>
              <a:t>địa</a:t>
            </a:r>
            <a:r>
              <a:rPr lang="en-US" sz="2400" dirty="0" smtClean="0">
                <a:latin typeface="Times New Roman" pitchFamily="18" charset="0"/>
                <a:ea typeface="Cambria" panose="02040503050406030204" pitchFamily="18" charset="0"/>
                <a:cs typeface="Times New Roman" pitchFamily="18" charset="0"/>
              </a:rPr>
              <a:t> (60,6% - 39,4% = </a:t>
            </a:r>
            <a:r>
              <a:rPr lang="en-US" sz="2400" dirty="0">
                <a:latin typeface="Times New Roman" pitchFamily="18" charset="0"/>
                <a:ea typeface="Cambria" panose="02040503050406030204" pitchFamily="18" charset="0"/>
                <a:cs typeface="Times New Roman" pitchFamily="18" charset="0"/>
              </a:rPr>
              <a:t>21,2</a:t>
            </a:r>
            <a:r>
              <a:rPr lang="en-US" sz="2400" dirty="0" smtClean="0">
                <a:latin typeface="Times New Roman" pitchFamily="18" charset="0"/>
                <a:ea typeface="Cambria" panose="02040503050406030204" pitchFamily="18" charset="0"/>
                <a:cs typeface="Times New Roman" pitchFamily="18" charset="0"/>
              </a:rPr>
              <a:t>%).</a:t>
            </a:r>
            <a:endParaRPr lang="en-US" sz="2400" dirty="0">
              <a:latin typeface="Times New Roman" pitchFamily="18" charset="0"/>
              <a:ea typeface="Cambria" panose="02040503050406030204" pitchFamily="18" charset="0"/>
              <a:cs typeface="Times New Roman" pitchFamily="18" charset="0"/>
            </a:endParaRPr>
          </a:p>
          <a:p>
            <a:pPr algn="just"/>
            <a:r>
              <a:rPr lang="en-US" sz="2400" dirty="0">
                <a:latin typeface="Times New Roman" pitchFamily="18" charset="0"/>
                <a:ea typeface="Cambria" panose="02040503050406030204" pitchFamily="18" charset="0"/>
                <a:cs typeface="Times New Roman" pitchFamily="18" charset="0"/>
              </a:rPr>
              <a:t>- </a:t>
            </a:r>
            <a:r>
              <a:rPr lang="en-US" sz="2400" dirty="0" err="1">
                <a:latin typeface="Times New Roman" pitchFamily="18" charset="0"/>
                <a:ea typeface="Cambria" panose="02040503050406030204" pitchFamily="18" charset="0"/>
                <a:cs typeface="Times New Roman" pitchFamily="18" charset="0"/>
              </a:rPr>
              <a:t>Bán</a:t>
            </a:r>
            <a:r>
              <a:rPr lang="en-US" sz="2400" dirty="0">
                <a:latin typeface="Times New Roman" pitchFamily="18" charset="0"/>
                <a:ea typeface="Cambria" panose="02040503050406030204" pitchFamily="18" charset="0"/>
                <a:cs typeface="Times New Roman" pitchFamily="18" charset="0"/>
              </a:rPr>
              <a:t> </a:t>
            </a:r>
            <a:r>
              <a:rPr lang="en-US" sz="2400" dirty="0" err="1">
                <a:latin typeface="Times New Roman" pitchFamily="18" charset="0"/>
                <a:ea typeface="Cambria" panose="02040503050406030204" pitchFamily="18" charset="0"/>
                <a:cs typeface="Times New Roman" pitchFamily="18" charset="0"/>
              </a:rPr>
              <a:t>cầu</a:t>
            </a:r>
            <a:r>
              <a:rPr lang="en-US" sz="2400" dirty="0">
                <a:latin typeface="Times New Roman" pitchFamily="18" charset="0"/>
                <a:ea typeface="Cambria" panose="02040503050406030204" pitchFamily="18" charset="0"/>
                <a:cs typeface="Times New Roman" pitchFamily="18" charset="0"/>
              </a:rPr>
              <a:t> Nam: </a:t>
            </a:r>
            <a:r>
              <a:rPr lang="en-US" sz="2400" dirty="0" err="1" smtClean="0">
                <a:latin typeface="Times New Roman" pitchFamily="18" charset="0"/>
                <a:ea typeface="Cambria" panose="02040503050406030204" pitchFamily="18" charset="0"/>
                <a:cs typeface="Times New Roman" pitchFamily="18" charset="0"/>
              </a:rPr>
              <a:t>đại</a:t>
            </a:r>
            <a:r>
              <a:rPr lang="en-US" sz="2400" dirty="0" smtClean="0">
                <a:latin typeface="Times New Roman" pitchFamily="18" charset="0"/>
                <a:ea typeface="Cambria" panose="02040503050406030204" pitchFamily="18" charset="0"/>
                <a:cs typeface="Times New Roman" pitchFamily="18" charset="0"/>
              </a:rPr>
              <a:t> </a:t>
            </a:r>
            <a:r>
              <a:rPr lang="en-US" sz="2400" dirty="0" err="1">
                <a:latin typeface="Times New Roman" pitchFamily="18" charset="0"/>
                <a:ea typeface="Cambria" panose="02040503050406030204" pitchFamily="18" charset="0"/>
                <a:cs typeface="Times New Roman" pitchFamily="18" charset="0"/>
              </a:rPr>
              <a:t>dương</a:t>
            </a:r>
            <a:r>
              <a:rPr lang="en-US" sz="2400" dirty="0">
                <a:latin typeface="Times New Roman" pitchFamily="18" charset="0"/>
                <a:ea typeface="Cambria" panose="02040503050406030204" pitchFamily="18" charset="0"/>
                <a:cs typeface="Times New Roman" pitchFamily="18" charset="0"/>
              </a:rPr>
              <a:t> </a:t>
            </a:r>
            <a:r>
              <a:rPr lang="en-US" sz="2400" dirty="0" err="1" smtClean="0">
                <a:latin typeface="Times New Roman" pitchFamily="18" charset="0"/>
                <a:ea typeface="Cambria" panose="02040503050406030204" pitchFamily="18" charset="0"/>
                <a:cs typeface="Times New Roman" pitchFamily="18" charset="0"/>
              </a:rPr>
              <a:t>cũng</a:t>
            </a:r>
            <a:r>
              <a:rPr lang="en-US" sz="2400" dirty="0" smtClean="0">
                <a:latin typeface="Times New Roman" pitchFamily="18" charset="0"/>
                <a:ea typeface="Cambria" panose="02040503050406030204" pitchFamily="18" charset="0"/>
                <a:cs typeface="Times New Roman" pitchFamily="18" charset="0"/>
              </a:rPr>
              <a:t> </a:t>
            </a:r>
            <a:r>
              <a:rPr lang="en-US" sz="2400" dirty="0" err="1" smtClean="0">
                <a:latin typeface="Times New Roman" pitchFamily="18" charset="0"/>
                <a:ea typeface="Cambria" panose="02040503050406030204" pitchFamily="18" charset="0"/>
                <a:cs typeface="Times New Roman" pitchFamily="18" charset="0"/>
              </a:rPr>
              <a:t>có</a:t>
            </a:r>
            <a:r>
              <a:rPr lang="en-US" sz="2400" dirty="0" smtClean="0">
                <a:latin typeface="Times New Roman" pitchFamily="18" charset="0"/>
                <a:ea typeface="Cambria" panose="02040503050406030204" pitchFamily="18" charset="0"/>
                <a:cs typeface="Times New Roman" pitchFamily="18" charset="0"/>
              </a:rPr>
              <a:t> </a:t>
            </a:r>
            <a:r>
              <a:rPr lang="en-US" sz="2400" dirty="0" err="1">
                <a:latin typeface="Times New Roman" pitchFamily="18" charset="0"/>
                <a:ea typeface="Cambria" panose="02040503050406030204" pitchFamily="18" charset="0"/>
                <a:cs typeface="Times New Roman" pitchFamily="18" charset="0"/>
              </a:rPr>
              <a:t>tỉ</a:t>
            </a:r>
            <a:r>
              <a:rPr lang="en-US" sz="2400" dirty="0">
                <a:latin typeface="Times New Roman" pitchFamily="18" charset="0"/>
                <a:ea typeface="Cambria" panose="02040503050406030204" pitchFamily="18" charset="0"/>
                <a:cs typeface="Times New Roman" pitchFamily="18" charset="0"/>
              </a:rPr>
              <a:t> </a:t>
            </a:r>
            <a:r>
              <a:rPr lang="en-US" sz="2400" dirty="0" err="1">
                <a:latin typeface="Times New Roman" pitchFamily="18" charset="0"/>
                <a:ea typeface="Cambria" panose="02040503050406030204" pitchFamily="18" charset="0"/>
                <a:cs typeface="Times New Roman" pitchFamily="18" charset="0"/>
              </a:rPr>
              <a:t>lệ</a:t>
            </a:r>
            <a:r>
              <a:rPr lang="en-US" sz="2400" dirty="0">
                <a:latin typeface="Times New Roman" pitchFamily="18" charset="0"/>
                <a:ea typeface="Cambria" panose="02040503050406030204" pitchFamily="18" charset="0"/>
                <a:cs typeface="Times New Roman" pitchFamily="18" charset="0"/>
              </a:rPr>
              <a:t> </a:t>
            </a:r>
            <a:r>
              <a:rPr lang="en-US" sz="2400" dirty="0" err="1">
                <a:latin typeface="Times New Roman" pitchFamily="18" charset="0"/>
                <a:ea typeface="Cambria" panose="02040503050406030204" pitchFamily="18" charset="0"/>
                <a:cs typeface="Times New Roman" pitchFamily="18" charset="0"/>
              </a:rPr>
              <a:t>diện</a:t>
            </a:r>
            <a:r>
              <a:rPr lang="en-US" sz="2400" dirty="0">
                <a:latin typeface="Times New Roman" pitchFamily="18" charset="0"/>
                <a:ea typeface="Cambria" panose="02040503050406030204" pitchFamily="18" charset="0"/>
                <a:cs typeface="Times New Roman" pitchFamily="18" charset="0"/>
              </a:rPr>
              <a:t> </a:t>
            </a:r>
            <a:r>
              <a:rPr lang="en-US" sz="2400" dirty="0" err="1">
                <a:latin typeface="Times New Roman" pitchFamily="18" charset="0"/>
                <a:ea typeface="Cambria" panose="02040503050406030204" pitchFamily="18" charset="0"/>
                <a:cs typeface="Times New Roman" pitchFamily="18" charset="0"/>
              </a:rPr>
              <a:t>tích</a:t>
            </a:r>
            <a:r>
              <a:rPr lang="en-US" sz="2400" dirty="0">
                <a:latin typeface="Times New Roman" pitchFamily="18" charset="0"/>
                <a:ea typeface="Cambria" panose="02040503050406030204" pitchFamily="18" charset="0"/>
                <a:cs typeface="Times New Roman" pitchFamily="18" charset="0"/>
              </a:rPr>
              <a:t> </a:t>
            </a:r>
            <a:r>
              <a:rPr lang="en-US" sz="2400" dirty="0" err="1">
                <a:latin typeface="Times New Roman" pitchFamily="18" charset="0"/>
                <a:ea typeface="Cambria" panose="02040503050406030204" pitchFamily="18" charset="0"/>
                <a:cs typeface="Times New Roman" pitchFamily="18" charset="0"/>
              </a:rPr>
              <a:t>lớn</a:t>
            </a:r>
            <a:r>
              <a:rPr lang="en-US" sz="2400" dirty="0">
                <a:latin typeface="Times New Roman" pitchFamily="18" charset="0"/>
                <a:ea typeface="Cambria" panose="02040503050406030204" pitchFamily="18" charset="0"/>
                <a:cs typeface="Times New Roman" pitchFamily="18" charset="0"/>
              </a:rPr>
              <a:t> </a:t>
            </a:r>
            <a:r>
              <a:rPr lang="en-US" sz="2400" dirty="0" err="1">
                <a:latin typeface="Times New Roman" pitchFamily="18" charset="0"/>
                <a:ea typeface="Cambria" panose="02040503050406030204" pitchFamily="18" charset="0"/>
                <a:cs typeface="Times New Roman" pitchFamily="18" charset="0"/>
              </a:rPr>
              <a:t>hơn</a:t>
            </a:r>
            <a:r>
              <a:rPr lang="en-US" sz="2400" dirty="0">
                <a:latin typeface="Times New Roman" pitchFamily="18" charset="0"/>
                <a:ea typeface="Cambria" panose="02040503050406030204" pitchFamily="18" charset="0"/>
                <a:cs typeface="Times New Roman" pitchFamily="18" charset="0"/>
              </a:rPr>
              <a:t> </a:t>
            </a:r>
            <a:r>
              <a:rPr lang="en-US" sz="2400" dirty="0" err="1">
                <a:latin typeface="Times New Roman" pitchFamily="18" charset="0"/>
                <a:ea typeface="Cambria" panose="02040503050406030204" pitchFamily="18" charset="0"/>
                <a:cs typeface="Times New Roman" pitchFamily="18" charset="0"/>
              </a:rPr>
              <a:t>lục</a:t>
            </a:r>
            <a:r>
              <a:rPr lang="en-US" sz="2400" dirty="0">
                <a:latin typeface="Times New Roman" pitchFamily="18" charset="0"/>
                <a:ea typeface="Cambria" panose="02040503050406030204" pitchFamily="18" charset="0"/>
                <a:cs typeface="Times New Roman" pitchFamily="18" charset="0"/>
              </a:rPr>
              <a:t> </a:t>
            </a:r>
            <a:r>
              <a:rPr lang="en-US" sz="2400" dirty="0" err="1" smtClean="0">
                <a:latin typeface="Times New Roman" pitchFamily="18" charset="0"/>
                <a:ea typeface="Cambria" panose="02040503050406030204" pitchFamily="18" charset="0"/>
                <a:cs typeface="Times New Roman" pitchFamily="18" charset="0"/>
              </a:rPr>
              <a:t>địa</a:t>
            </a:r>
            <a:r>
              <a:rPr lang="en-US" sz="2400" dirty="0" smtClean="0">
                <a:latin typeface="Times New Roman" pitchFamily="18" charset="0"/>
                <a:ea typeface="Cambria" panose="02040503050406030204" pitchFamily="18" charset="0"/>
                <a:cs typeface="Times New Roman" pitchFamily="18" charset="0"/>
              </a:rPr>
              <a:t> (81% - 19% = 62%).</a:t>
            </a:r>
            <a:endParaRPr lang="en-US" sz="2400" dirty="0">
              <a:latin typeface="Times New Roman" pitchFamily="18" charset="0"/>
              <a:ea typeface="Cambria" panose="02040503050406030204" pitchFamily="18" charset="0"/>
              <a:cs typeface="Times New Roman" pitchFamily="18" charset="0"/>
            </a:endParaRPr>
          </a:p>
        </p:txBody>
      </p:sp>
      <p:sp>
        <p:nvSpPr>
          <p:cNvPr id="31" name="Title 1"/>
          <p:cNvSpPr txBox="1">
            <a:spLocks/>
          </p:cNvSpPr>
          <p:nvPr/>
        </p:nvSpPr>
        <p:spPr>
          <a:xfrm>
            <a:off x="2946400" y="266700"/>
            <a:ext cx="9837264"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err="1" smtClean="0">
                <a:solidFill>
                  <a:srgbClr val="0D30DD"/>
                </a:solidFill>
                <a:latin typeface="Cambria" pitchFamily="18" charset="0"/>
              </a:rPr>
              <a:t>Thủy</a:t>
            </a:r>
            <a:r>
              <a:rPr lang="en-US" sz="2400" b="1" dirty="0" smtClean="0">
                <a:solidFill>
                  <a:srgbClr val="0D30DD"/>
                </a:solidFill>
                <a:latin typeface="Cambria" pitchFamily="18" charset="0"/>
              </a:rPr>
              <a:t> </a:t>
            </a:r>
            <a:r>
              <a:rPr lang="en-US" sz="2400" b="1" dirty="0" err="1" smtClean="0">
                <a:solidFill>
                  <a:srgbClr val="0D30DD"/>
                </a:solidFill>
                <a:latin typeface="Cambria" pitchFamily="18" charset="0"/>
              </a:rPr>
              <a:t>quyển</a:t>
            </a:r>
            <a:r>
              <a:rPr lang="en-US" sz="2400" b="1" dirty="0" smtClean="0">
                <a:solidFill>
                  <a:srgbClr val="0D30DD"/>
                </a:solidFill>
                <a:latin typeface="Cambria" pitchFamily="18" charset="0"/>
              </a:rPr>
              <a:t>, </a:t>
            </a:r>
            <a:r>
              <a:rPr lang="en-US" sz="2400" b="1" dirty="0" err="1" smtClean="0">
                <a:solidFill>
                  <a:srgbClr val="0D30DD"/>
                </a:solidFill>
                <a:latin typeface="Cambria" pitchFamily="18" charset="0"/>
              </a:rPr>
              <a:t>thành</a:t>
            </a:r>
            <a:r>
              <a:rPr lang="en-US" sz="2400" b="1" dirty="0" smtClean="0">
                <a:solidFill>
                  <a:srgbClr val="0D30DD"/>
                </a:solidFill>
                <a:latin typeface="Cambria" pitchFamily="18" charset="0"/>
              </a:rPr>
              <a:t> </a:t>
            </a:r>
            <a:r>
              <a:rPr lang="en-US" sz="2400" b="1" dirty="0" err="1" smtClean="0">
                <a:solidFill>
                  <a:srgbClr val="0D30DD"/>
                </a:solidFill>
                <a:latin typeface="Cambria" pitchFamily="18" charset="0"/>
              </a:rPr>
              <a:t>phần</a:t>
            </a:r>
            <a:r>
              <a:rPr lang="en-US" sz="2400" b="1" dirty="0" smtClean="0">
                <a:solidFill>
                  <a:srgbClr val="0D30DD"/>
                </a:solidFill>
                <a:latin typeface="Cambria" pitchFamily="18" charset="0"/>
              </a:rPr>
              <a:t> </a:t>
            </a:r>
            <a:r>
              <a:rPr lang="en-US" sz="2400" b="1" dirty="0" err="1" smtClean="0">
                <a:solidFill>
                  <a:srgbClr val="0D30DD"/>
                </a:solidFill>
                <a:latin typeface="Cambria" pitchFamily="18" charset="0"/>
              </a:rPr>
              <a:t>chủ</a:t>
            </a:r>
            <a:r>
              <a:rPr lang="en-US" sz="2400" b="1" dirty="0" smtClean="0">
                <a:solidFill>
                  <a:srgbClr val="0D30DD"/>
                </a:solidFill>
                <a:latin typeface="Cambria" pitchFamily="18" charset="0"/>
              </a:rPr>
              <a:t> </a:t>
            </a:r>
            <a:r>
              <a:rPr lang="en-US" sz="2400" b="1" dirty="0" err="1" smtClean="0">
                <a:solidFill>
                  <a:srgbClr val="0D30DD"/>
                </a:solidFill>
                <a:latin typeface="Cambria" pitchFamily="18" charset="0"/>
              </a:rPr>
              <a:t>yếu</a:t>
            </a:r>
            <a:r>
              <a:rPr lang="en-US" sz="2400" b="1" dirty="0" smtClean="0">
                <a:solidFill>
                  <a:srgbClr val="0D30DD"/>
                </a:solidFill>
                <a:latin typeface="Cambria" pitchFamily="18" charset="0"/>
              </a:rPr>
              <a:t> </a:t>
            </a:r>
            <a:r>
              <a:rPr lang="en-US" sz="2400" b="1" dirty="0" err="1" smtClean="0">
                <a:solidFill>
                  <a:srgbClr val="0D30DD"/>
                </a:solidFill>
                <a:latin typeface="Cambria" pitchFamily="18" charset="0"/>
              </a:rPr>
              <a:t>của</a:t>
            </a:r>
            <a:r>
              <a:rPr lang="en-US" sz="2400" b="1" dirty="0" smtClean="0">
                <a:solidFill>
                  <a:srgbClr val="0D30DD"/>
                </a:solidFill>
                <a:latin typeface="Cambria" pitchFamily="18" charset="0"/>
              </a:rPr>
              <a:t> </a:t>
            </a:r>
            <a:r>
              <a:rPr lang="en-US" sz="2400" b="1" dirty="0" err="1" smtClean="0">
                <a:solidFill>
                  <a:srgbClr val="0D30DD"/>
                </a:solidFill>
                <a:latin typeface="Cambria" pitchFamily="18" charset="0"/>
              </a:rPr>
              <a:t>thủy</a:t>
            </a:r>
            <a:r>
              <a:rPr lang="en-US" sz="2400" b="1" dirty="0" smtClean="0">
                <a:solidFill>
                  <a:srgbClr val="0D30DD"/>
                </a:solidFill>
                <a:latin typeface="Cambria" pitchFamily="18" charset="0"/>
              </a:rPr>
              <a:t> </a:t>
            </a:r>
            <a:r>
              <a:rPr lang="en-US" sz="2400" b="1" dirty="0" err="1" smtClean="0">
                <a:solidFill>
                  <a:srgbClr val="0D30DD"/>
                </a:solidFill>
                <a:latin typeface="Cambria" pitchFamily="18" charset="0"/>
              </a:rPr>
              <a:t>quyển</a:t>
            </a:r>
            <a:endParaRPr lang="en-US" sz="2400" b="1" dirty="0">
              <a:solidFill>
                <a:srgbClr val="0D30DD"/>
              </a:solidFill>
              <a:latin typeface="Cambria" pitchFamily="18" charset="0"/>
            </a:endParaRPr>
          </a:p>
        </p:txBody>
      </p:sp>
      <p:pic>
        <p:nvPicPr>
          <p:cNvPr id="3" name="Picture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27685" y="3931308"/>
            <a:ext cx="2923516" cy="2348187"/>
          </a:xfrm>
          <a:prstGeom prst="rect">
            <a:avLst/>
          </a:prstGeom>
        </p:spPr>
      </p:pic>
      <p:pic>
        <p:nvPicPr>
          <p:cNvPr id="28" name="Picture 2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612776" y="4038600"/>
            <a:ext cx="3066453" cy="2514600"/>
          </a:xfrm>
          <a:prstGeom prst="rect">
            <a:avLst/>
          </a:prstGeom>
        </p:spPr>
      </p:pic>
    </p:spTree>
    <p:extLst>
      <p:ext uri="{BB962C8B-B14F-4D97-AF65-F5344CB8AC3E}">
        <p14:creationId xmlns:p14="http://schemas.microsoft.com/office/powerpoint/2010/main" val="66983363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randombar(horizontal)">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wipe(down)">
                                      <p:cBhvr>
                                        <p:cTn id="17" dur="500"/>
                                        <p:tgtEl>
                                          <p:spTgt spid="27"/>
                                        </p:tgtEl>
                                      </p:cBhvr>
                                    </p:animEffect>
                                  </p:childTnLst>
                                </p:cTn>
                              </p:par>
                              <p:par>
                                <p:cTn id="18" presetID="14" presetClass="entr" presetSubtype="10" fill="hold" grpId="0" nodeType="with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randombar(horizontal)">
                                      <p:cBhvr>
                                        <p:cTn id="20" dur="500"/>
                                        <p:tgtEl>
                                          <p:spTgt spid="16"/>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28"/>
                                        </p:tgtEl>
                                        <p:attrNameLst>
                                          <p:attrName>style.visibility</p:attrName>
                                        </p:attrNameLst>
                                      </p:cBhvr>
                                      <p:to>
                                        <p:strVal val="visible"/>
                                      </p:to>
                                    </p:set>
                                    <p:animEffect transition="in" filter="fade">
                                      <p:cBhvr>
                                        <p:cTn id="25" dur="500"/>
                                        <p:tgtEl>
                                          <p:spTgt spid="28"/>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grpId="0" nodeType="clickEffect">
                                  <p:stCondLst>
                                    <p:cond delay="0"/>
                                  </p:stCondLst>
                                  <p:childTnLst>
                                    <p:set>
                                      <p:cBhvr>
                                        <p:cTn id="29" dur="1" fill="hold">
                                          <p:stCondLst>
                                            <p:cond delay="0"/>
                                          </p:stCondLst>
                                        </p:cTn>
                                        <p:tgtEl>
                                          <p:spTgt spid="24"/>
                                        </p:tgtEl>
                                        <p:attrNameLst>
                                          <p:attrName>style.visibility</p:attrName>
                                        </p:attrNameLst>
                                      </p:cBhvr>
                                      <p:to>
                                        <p:strVal val="visible"/>
                                      </p:to>
                                    </p:set>
                                    <p:animEffect transition="in" filter="randombar(horizontal)">
                                      <p:cBhvr>
                                        <p:cTn id="30" dur="500"/>
                                        <p:tgtEl>
                                          <p:spTgt spid="24"/>
                                        </p:tgtEl>
                                      </p:cBhvr>
                                    </p:animEffect>
                                  </p:childTnLst>
                                </p:cTn>
                              </p:par>
                              <p:par>
                                <p:cTn id="31" presetID="14" presetClass="entr" presetSubtype="10" fill="hold" grpId="0" nodeType="with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randombar(horizontal)">
                                      <p:cBhvr>
                                        <p:cTn id="33" dur="500"/>
                                        <p:tgtEl>
                                          <p:spTgt spid="17"/>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nodeType="clickEffect">
                                  <p:stCondLst>
                                    <p:cond delay="0"/>
                                  </p:stCondLst>
                                  <p:childTnLst>
                                    <p:set>
                                      <p:cBhvr>
                                        <p:cTn id="37" dur="1" fill="hold">
                                          <p:stCondLst>
                                            <p:cond delay="0"/>
                                          </p:stCondLst>
                                        </p:cTn>
                                        <p:tgtEl>
                                          <p:spTgt spid="17">
                                            <p:txEl>
                                              <p:pRg st="0" end="0"/>
                                            </p:txEl>
                                          </p:spTgt>
                                        </p:tgtEl>
                                        <p:attrNameLst>
                                          <p:attrName>style.visibility</p:attrName>
                                        </p:attrNameLst>
                                      </p:cBhvr>
                                      <p:to>
                                        <p:strVal val="visible"/>
                                      </p:to>
                                    </p:set>
                                    <p:animEffect transition="in" filter="randombar(horizontal)">
                                      <p:cBhvr>
                                        <p:cTn id="38" dur="500"/>
                                        <p:tgtEl>
                                          <p:spTgt spid="17">
                                            <p:txEl>
                                              <p:pRg st="0" end="0"/>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4" presetClass="entr" presetSubtype="10" fill="hold" nodeType="clickEffect">
                                  <p:stCondLst>
                                    <p:cond delay="0"/>
                                  </p:stCondLst>
                                  <p:childTnLst>
                                    <p:set>
                                      <p:cBhvr>
                                        <p:cTn id="42" dur="1" fill="hold">
                                          <p:stCondLst>
                                            <p:cond delay="0"/>
                                          </p:stCondLst>
                                        </p:cTn>
                                        <p:tgtEl>
                                          <p:spTgt spid="17">
                                            <p:txEl>
                                              <p:pRg st="1" end="1"/>
                                            </p:txEl>
                                          </p:spTgt>
                                        </p:tgtEl>
                                        <p:attrNameLst>
                                          <p:attrName>style.visibility</p:attrName>
                                        </p:attrNameLst>
                                      </p:cBhvr>
                                      <p:to>
                                        <p:strVal val="visible"/>
                                      </p:to>
                                    </p:set>
                                    <p:animEffect transition="in" filter="randombar(horizontal)">
                                      <p:cBhvr>
                                        <p:cTn id="43" dur="500"/>
                                        <p:tgtEl>
                                          <p:spTgt spid="1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14" grpId="0" animBg="1"/>
      <p:bldP spid="16" grpId="0"/>
      <p:bldP spid="1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71104" y="1080816"/>
            <a:ext cx="12024619"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88082" y="1143000"/>
            <a:ext cx="11769972"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60459" y="52392"/>
            <a:ext cx="12029941"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descr="http://www.ufstarfleet.org/wiki/images/b/b6/Blue-Planet-Earth.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4335" b="12024"/>
          <a:stretch/>
        </p:blipFill>
        <p:spPr bwMode="auto">
          <a:xfrm>
            <a:off x="203201" y="126813"/>
            <a:ext cx="1828799"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88385" y="127000"/>
            <a:ext cx="1843615"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3" name="Rounded Rectangle 12"/>
          <p:cNvSpPr/>
          <p:nvPr/>
        </p:nvSpPr>
        <p:spPr>
          <a:xfrm>
            <a:off x="188384" y="1143000"/>
            <a:ext cx="11768667"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2163454" y="133916"/>
            <a:ext cx="983596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2144981" y="133917"/>
            <a:ext cx="9854433"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2293453" y="202779"/>
            <a:ext cx="652948"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I</a:t>
            </a:r>
          </a:p>
        </p:txBody>
      </p:sp>
      <p:pic>
        <p:nvPicPr>
          <p:cNvPr id="1034"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9264566" y="4422044"/>
            <a:ext cx="2692485" cy="2253337"/>
          </a:xfrm>
          <a:prstGeom prst="rect">
            <a:avLst/>
          </a:prstGeom>
          <a:noFill/>
          <a:extLst>
            <a:ext uri="{909E8E84-426E-40DD-AFC4-6F175D3DCCD1}">
              <a14:hiddenFill xmlns:a14="http://schemas.microsoft.com/office/drawing/2010/main">
                <a:solidFill>
                  <a:srgbClr val="FFFFFF"/>
                </a:solidFill>
              </a14:hiddenFill>
            </a:ext>
          </a:extLst>
        </p:spPr>
      </p:pic>
      <p:sp>
        <p:nvSpPr>
          <p:cNvPr id="24" name="Rounded Rectangular Callout 23"/>
          <p:cNvSpPr/>
          <p:nvPr/>
        </p:nvSpPr>
        <p:spPr>
          <a:xfrm>
            <a:off x="812801" y="1642914"/>
            <a:ext cx="8839199" cy="3157687"/>
          </a:xfrm>
          <a:prstGeom prst="wedgeRoundRectCallout">
            <a:avLst>
              <a:gd name="adj1" fmla="val 47524"/>
              <a:gd name="adj2" fmla="val 79212"/>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1036"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370855" y="3732297"/>
            <a:ext cx="1321003" cy="798025"/>
          </a:xfrm>
          <a:prstGeom prst="rect">
            <a:avLst/>
          </a:prstGeom>
          <a:noFill/>
          <a:extLst>
            <a:ext uri="{909E8E84-426E-40DD-AFC4-6F175D3DCCD1}">
              <a14:hiddenFill xmlns:a14="http://schemas.microsoft.com/office/drawing/2010/main">
                <a:solidFill>
                  <a:srgbClr val="FFFFFF"/>
                </a:solidFill>
              </a14:hiddenFill>
            </a:ext>
          </a:extLst>
        </p:spPr>
      </p:pic>
      <p:sp>
        <p:nvSpPr>
          <p:cNvPr id="9" name="Oval 8"/>
          <p:cNvSpPr/>
          <p:nvPr/>
        </p:nvSpPr>
        <p:spPr>
          <a:xfrm rot="7538023">
            <a:off x="275268" y="613533"/>
            <a:ext cx="220832" cy="3048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72823" y="1184719"/>
            <a:ext cx="294443"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55034" y="883355"/>
            <a:ext cx="545300" cy="310457"/>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7" name="Rectangle 16"/>
          <p:cNvSpPr/>
          <p:nvPr/>
        </p:nvSpPr>
        <p:spPr>
          <a:xfrm>
            <a:off x="1016001" y="1813679"/>
            <a:ext cx="8331199" cy="2677656"/>
          </a:xfrm>
          <a:prstGeom prst="rect">
            <a:avLst/>
          </a:prstGeom>
        </p:spPr>
        <p:txBody>
          <a:bodyPr wrap="square">
            <a:spAutoFit/>
          </a:bodyPr>
          <a:lstStyle/>
          <a:p>
            <a:pPr algn="just"/>
            <a:r>
              <a:rPr lang="en-US" sz="2200" dirty="0" smtClean="0">
                <a:latin typeface="Cambria" panose="02040503050406030204" pitchFamily="18" charset="0"/>
                <a:ea typeface="Cambria" panose="02040503050406030204" pitchFamily="18" charset="0"/>
              </a:rPr>
              <a:t> </a:t>
            </a:r>
            <a:r>
              <a:rPr lang="vi-VN" sz="2800" dirty="0">
                <a:solidFill>
                  <a:srgbClr val="FF0000"/>
                </a:solidFill>
                <a:latin typeface="+mj-lt"/>
              </a:rPr>
              <a:t>- Thủy quyển là lớp nước bao phủ trên Trái Đất.</a:t>
            </a:r>
            <a:endParaRPr lang="en-US" sz="2800" dirty="0">
              <a:solidFill>
                <a:srgbClr val="FF0000"/>
              </a:solidFill>
              <a:latin typeface="+mj-lt"/>
            </a:endParaRPr>
          </a:p>
          <a:p>
            <a:pPr algn="just"/>
            <a:r>
              <a:rPr lang="vi-VN" sz="2800" dirty="0">
                <a:solidFill>
                  <a:srgbClr val="FF0000"/>
                </a:solidFill>
                <a:latin typeface="+mj-lt"/>
              </a:rPr>
              <a:t>- Nước có ở các biển và đại dương, nước trên lục địa (sông, hồ, băng tuyết, nước ngầm…) và hơi nước trong khí quyển.</a:t>
            </a:r>
            <a:endParaRPr lang="en-US" sz="2800" dirty="0">
              <a:solidFill>
                <a:srgbClr val="FF0000"/>
              </a:solidFill>
              <a:latin typeface="+mj-lt"/>
            </a:endParaRPr>
          </a:p>
          <a:p>
            <a:pPr algn="just"/>
            <a:r>
              <a:rPr lang="vi-VN" sz="2800" dirty="0">
                <a:solidFill>
                  <a:srgbClr val="FF0000"/>
                </a:solidFill>
                <a:latin typeface="+mj-lt"/>
              </a:rPr>
              <a:t>- Thành phần của thủy quyển: Nước mặn (97,5%), nước ngọt (2,5%)</a:t>
            </a:r>
            <a:r>
              <a:rPr lang="en-US" sz="2800" dirty="0" smtClean="0">
                <a:solidFill>
                  <a:srgbClr val="FF0000"/>
                </a:solidFill>
                <a:latin typeface="+mj-lt"/>
                <a:ea typeface="Cambria" panose="02040503050406030204" pitchFamily="18" charset="0"/>
              </a:rPr>
              <a:t>.</a:t>
            </a:r>
            <a:endParaRPr lang="en-US" sz="2800" dirty="0">
              <a:solidFill>
                <a:srgbClr val="FF0000"/>
              </a:solidFill>
              <a:effectLst/>
              <a:latin typeface="+mj-lt"/>
              <a:ea typeface="Cambria" panose="02040503050406030204" pitchFamily="18" charset="0"/>
            </a:endParaRPr>
          </a:p>
        </p:txBody>
      </p:sp>
      <p:sp>
        <p:nvSpPr>
          <p:cNvPr id="31" name="Title 1"/>
          <p:cNvSpPr txBox="1">
            <a:spLocks/>
          </p:cNvSpPr>
          <p:nvPr/>
        </p:nvSpPr>
        <p:spPr>
          <a:xfrm>
            <a:off x="2946400" y="266700"/>
            <a:ext cx="9837264"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err="1" smtClean="0">
                <a:solidFill>
                  <a:srgbClr val="0D30DD"/>
                </a:solidFill>
                <a:latin typeface="Cambria" pitchFamily="18" charset="0"/>
              </a:rPr>
              <a:t>Thủy</a:t>
            </a:r>
            <a:r>
              <a:rPr lang="en-US" sz="2400" b="1" dirty="0" smtClean="0">
                <a:solidFill>
                  <a:srgbClr val="0D30DD"/>
                </a:solidFill>
                <a:latin typeface="Cambria" pitchFamily="18" charset="0"/>
              </a:rPr>
              <a:t> </a:t>
            </a:r>
            <a:r>
              <a:rPr lang="en-US" sz="2400" b="1" dirty="0" err="1" smtClean="0">
                <a:solidFill>
                  <a:srgbClr val="0D30DD"/>
                </a:solidFill>
                <a:latin typeface="Cambria" pitchFamily="18" charset="0"/>
              </a:rPr>
              <a:t>quyển</a:t>
            </a:r>
            <a:r>
              <a:rPr lang="en-US" sz="2400" b="1" dirty="0" smtClean="0">
                <a:solidFill>
                  <a:srgbClr val="0D30DD"/>
                </a:solidFill>
                <a:latin typeface="Cambria" pitchFamily="18" charset="0"/>
              </a:rPr>
              <a:t>, </a:t>
            </a:r>
            <a:r>
              <a:rPr lang="en-US" sz="2400" b="1" dirty="0" err="1" smtClean="0">
                <a:solidFill>
                  <a:srgbClr val="0D30DD"/>
                </a:solidFill>
                <a:latin typeface="Cambria" pitchFamily="18" charset="0"/>
              </a:rPr>
              <a:t>thành</a:t>
            </a:r>
            <a:r>
              <a:rPr lang="en-US" sz="2400" b="1" dirty="0" smtClean="0">
                <a:solidFill>
                  <a:srgbClr val="0D30DD"/>
                </a:solidFill>
                <a:latin typeface="Cambria" pitchFamily="18" charset="0"/>
              </a:rPr>
              <a:t> </a:t>
            </a:r>
            <a:r>
              <a:rPr lang="en-US" sz="2400" b="1" dirty="0" err="1" smtClean="0">
                <a:solidFill>
                  <a:srgbClr val="0D30DD"/>
                </a:solidFill>
                <a:latin typeface="Cambria" pitchFamily="18" charset="0"/>
              </a:rPr>
              <a:t>phần</a:t>
            </a:r>
            <a:r>
              <a:rPr lang="en-US" sz="2400" b="1" dirty="0" smtClean="0">
                <a:solidFill>
                  <a:srgbClr val="0D30DD"/>
                </a:solidFill>
                <a:latin typeface="Cambria" pitchFamily="18" charset="0"/>
              </a:rPr>
              <a:t> </a:t>
            </a:r>
            <a:r>
              <a:rPr lang="en-US" sz="2400" b="1" dirty="0" err="1" smtClean="0">
                <a:solidFill>
                  <a:srgbClr val="0D30DD"/>
                </a:solidFill>
                <a:latin typeface="Cambria" pitchFamily="18" charset="0"/>
              </a:rPr>
              <a:t>chủ</a:t>
            </a:r>
            <a:r>
              <a:rPr lang="en-US" sz="2400" b="1" dirty="0" smtClean="0">
                <a:solidFill>
                  <a:srgbClr val="0D30DD"/>
                </a:solidFill>
                <a:latin typeface="Cambria" pitchFamily="18" charset="0"/>
              </a:rPr>
              <a:t> </a:t>
            </a:r>
            <a:r>
              <a:rPr lang="en-US" sz="2400" b="1" dirty="0" err="1" smtClean="0">
                <a:solidFill>
                  <a:srgbClr val="0D30DD"/>
                </a:solidFill>
                <a:latin typeface="Cambria" pitchFamily="18" charset="0"/>
              </a:rPr>
              <a:t>yếu</a:t>
            </a:r>
            <a:r>
              <a:rPr lang="en-US" sz="2400" b="1" dirty="0" smtClean="0">
                <a:solidFill>
                  <a:srgbClr val="0D30DD"/>
                </a:solidFill>
                <a:latin typeface="Cambria" pitchFamily="18" charset="0"/>
              </a:rPr>
              <a:t> </a:t>
            </a:r>
            <a:r>
              <a:rPr lang="en-US" sz="2400" b="1" dirty="0" err="1" smtClean="0">
                <a:solidFill>
                  <a:srgbClr val="0D30DD"/>
                </a:solidFill>
                <a:latin typeface="Cambria" pitchFamily="18" charset="0"/>
              </a:rPr>
              <a:t>của</a:t>
            </a:r>
            <a:r>
              <a:rPr lang="en-US" sz="2400" b="1" dirty="0" smtClean="0">
                <a:solidFill>
                  <a:srgbClr val="0D30DD"/>
                </a:solidFill>
                <a:latin typeface="Cambria" pitchFamily="18" charset="0"/>
              </a:rPr>
              <a:t> </a:t>
            </a:r>
            <a:r>
              <a:rPr lang="en-US" sz="2400" b="1" dirty="0" err="1" smtClean="0">
                <a:solidFill>
                  <a:srgbClr val="0D30DD"/>
                </a:solidFill>
                <a:latin typeface="Cambria" pitchFamily="18" charset="0"/>
              </a:rPr>
              <a:t>thủy</a:t>
            </a:r>
            <a:r>
              <a:rPr lang="en-US" sz="2400" b="1" dirty="0" smtClean="0">
                <a:solidFill>
                  <a:srgbClr val="0D30DD"/>
                </a:solidFill>
                <a:latin typeface="Cambria" pitchFamily="18" charset="0"/>
              </a:rPr>
              <a:t> </a:t>
            </a:r>
            <a:r>
              <a:rPr lang="en-US" sz="2400" b="1" dirty="0" err="1" smtClean="0">
                <a:solidFill>
                  <a:srgbClr val="0D30DD"/>
                </a:solidFill>
                <a:latin typeface="Cambria" pitchFamily="18" charset="0"/>
              </a:rPr>
              <a:t>quyển</a:t>
            </a:r>
            <a:endParaRPr lang="en-US" sz="2400" b="1" dirty="0">
              <a:solidFill>
                <a:srgbClr val="0D30DD"/>
              </a:solidFill>
              <a:latin typeface="Cambria" pitchFamily="18" charset="0"/>
            </a:endParaRPr>
          </a:p>
        </p:txBody>
      </p:sp>
    </p:spTree>
    <p:extLst>
      <p:ext uri="{BB962C8B-B14F-4D97-AF65-F5344CB8AC3E}">
        <p14:creationId xmlns:p14="http://schemas.microsoft.com/office/powerpoint/2010/main" val="294688279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36"/>
                                        </p:tgtEl>
                                        <p:attrNameLst>
                                          <p:attrName>style.visibility</p:attrName>
                                        </p:attrNameLst>
                                      </p:cBhvr>
                                      <p:to>
                                        <p:strVal val="visible"/>
                                      </p:to>
                                    </p:set>
                                    <p:animEffect transition="in" filter="fade">
                                      <p:cBhvr>
                                        <p:cTn id="7" dur="500"/>
                                        <p:tgtEl>
                                          <p:spTgt spid="1036"/>
                                        </p:tgtEl>
                                      </p:cBhvr>
                                    </p:animEffect>
                                  </p:childTnLst>
                                </p:cTn>
                              </p:par>
                              <p:par>
                                <p:cTn id="8" presetID="10" presetClass="entr" presetSubtype="0" fill="hold" nodeType="withEffect">
                                  <p:stCondLst>
                                    <p:cond delay="0"/>
                                  </p:stCondLst>
                                  <p:childTnLst>
                                    <p:set>
                                      <p:cBhvr>
                                        <p:cTn id="9" dur="1" fill="hold">
                                          <p:stCondLst>
                                            <p:cond delay="0"/>
                                          </p:stCondLst>
                                        </p:cTn>
                                        <p:tgtEl>
                                          <p:spTgt spid="1034"/>
                                        </p:tgtEl>
                                        <p:attrNameLst>
                                          <p:attrName>style.visibility</p:attrName>
                                        </p:attrNameLst>
                                      </p:cBhvr>
                                      <p:to>
                                        <p:strVal val="visible"/>
                                      </p:to>
                                    </p:set>
                                    <p:animEffect transition="in" filter="fade">
                                      <p:cBhvr>
                                        <p:cTn id="10" dur="500"/>
                                        <p:tgtEl>
                                          <p:spTgt spid="1034"/>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1036"/>
                                        </p:tgtEl>
                                        <p:attrNameLst>
                                          <p:attrName>r</p:attrName>
                                        </p:attrNameLst>
                                      </p:cBhvr>
                                    </p:animRot>
                                    <p:animRot by="-240000">
                                      <p:cBhvr>
                                        <p:cTn id="13" dur="200" fill="hold">
                                          <p:stCondLst>
                                            <p:cond delay="200"/>
                                          </p:stCondLst>
                                        </p:cTn>
                                        <p:tgtEl>
                                          <p:spTgt spid="1036"/>
                                        </p:tgtEl>
                                        <p:attrNameLst>
                                          <p:attrName>r</p:attrName>
                                        </p:attrNameLst>
                                      </p:cBhvr>
                                    </p:animRot>
                                    <p:animRot by="240000">
                                      <p:cBhvr>
                                        <p:cTn id="14" dur="200" fill="hold">
                                          <p:stCondLst>
                                            <p:cond delay="400"/>
                                          </p:stCondLst>
                                        </p:cTn>
                                        <p:tgtEl>
                                          <p:spTgt spid="1036"/>
                                        </p:tgtEl>
                                        <p:attrNameLst>
                                          <p:attrName>r</p:attrName>
                                        </p:attrNameLst>
                                      </p:cBhvr>
                                    </p:animRot>
                                    <p:animRot by="-240000">
                                      <p:cBhvr>
                                        <p:cTn id="15" dur="200" fill="hold">
                                          <p:stCondLst>
                                            <p:cond delay="600"/>
                                          </p:stCondLst>
                                        </p:cTn>
                                        <p:tgtEl>
                                          <p:spTgt spid="1036"/>
                                        </p:tgtEl>
                                        <p:attrNameLst>
                                          <p:attrName>r</p:attrName>
                                        </p:attrNameLst>
                                      </p:cBhvr>
                                    </p:animRot>
                                    <p:animRot by="120000">
                                      <p:cBhvr>
                                        <p:cTn id="16" dur="200" fill="hold">
                                          <p:stCondLst>
                                            <p:cond delay="800"/>
                                          </p:stCondLst>
                                        </p:cTn>
                                        <p:tgtEl>
                                          <p:spTgt spid="1036"/>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randombar(horizontal)">
                                      <p:cBhvr>
                                        <p:cTn id="21" dur="500"/>
                                        <p:tgtEl>
                                          <p:spTgt spid="24"/>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randombar(horizontal)">
                                      <p:cBhvr>
                                        <p:cTn id="24" dur="500"/>
                                        <p:tgtEl>
                                          <p:spTgt spid="17"/>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17">
                                            <p:txEl>
                                              <p:pRg st="0" end="0"/>
                                            </p:txEl>
                                          </p:spTgt>
                                        </p:tgtEl>
                                        <p:attrNameLst>
                                          <p:attrName>style.visibility</p:attrName>
                                        </p:attrNameLst>
                                      </p:cBhvr>
                                      <p:to>
                                        <p:strVal val="visible"/>
                                      </p:to>
                                    </p:set>
                                    <p:animEffect transition="in" filter="randombar(horizontal)">
                                      <p:cBhvr>
                                        <p:cTn id="29" dur="500"/>
                                        <p:tgtEl>
                                          <p:spTgt spid="17">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17">
                                            <p:txEl>
                                              <p:pRg st="1" end="1"/>
                                            </p:txEl>
                                          </p:spTgt>
                                        </p:tgtEl>
                                        <p:attrNameLst>
                                          <p:attrName>style.visibility</p:attrName>
                                        </p:attrNameLst>
                                      </p:cBhvr>
                                      <p:to>
                                        <p:strVal val="visible"/>
                                      </p:to>
                                    </p:set>
                                    <p:animEffect transition="in" filter="randombar(horizontal)">
                                      <p:cBhvr>
                                        <p:cTn id="34" dur="500"/>
                                        <p:tgtEl>
                                          <p:spTgt spid="17">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17">
                                            <p:txEl>
                                              <p:pRg st="2" end="2"/>
                                            </p:txEl>
                                          </p:spTgt>
                                        </p:tgtEl>
                                        <p:attrNameLst>
                                          <p:attrName>style.visibility</p:attrName>
                                        </p:attrNameLst>
                                      </p:cBhvr>
                                      <p:to>
                                        <p:strVal val="visible"/>
                                      </p:to>
                                    </p:set>
                                    <p:animEffect transition="in" filter="randombar(horizontal)">
                                      <p:cBhvr>
                                        <p:cTn id="39" dur="500"/>
                                        <p:tgtEl>
                                          <p:spTgt spid="1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1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Vòng tuần hoàn của nước là gì - Dạy Trẻ">
            <a:hlinkClick r:id="" action="ppaction://media"/>
            <a:extLst>
              <a:ext uri="{FF2B5EF4-FFF2-40B4-BE49-F238E27FC236}">
                <a16:creationId xmlns:a16="http://schemas.microsoft.com/office/drawing/2014/main" id="{FEEAE9AF-C487-4877-A1EA-4E1E88E1C4B4}"/>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116958"/>
            <a:ext cx="12192000" cy="6858000"/>
          </a:xfrm>
          <a:prstGeom prst="rect">
            <a:avLst/>
          </a:prstGeom>
        </p:spPr>
      </p:pic>
    </p:spTree>
    <p:extLst>
      <p:ext uri="{BB962C8B-B14F-4D97-AF65-F5344CB8AC3E}">
        <p14:creationId xmlns:p14="http://schemas.microsoft.com/office/powerpoint/2010/main" val="36660714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770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71104" y="1080816"/>
            <a:ext cx="12024619"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88082" y="1143000"/>
            <a:ext cx="11769972"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60459" y="52392"/>
            <a:ext cx="12029941"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descr="http://www.ufstarfleet.org/wiki/images/b/b6/Blue-Planet-Earth.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4335" b="12024"/>
          <a:stretch/>
        </p:blipFill>
        <p:spPr bwMode="auto">
          <a:xfrm>
            <a:off x="203201" y="126813"/>
            <a:ext cx="1828799"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88385" y="127000"/>
            <a:ext cx="1843615"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101601" y="126813"/>
            <a:ext cx="19303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700" dirty="0" smtClean="0">
                <a:ln w="18415" cmpd="sng">
                  <a:solidFill>
                    <a:srgbClr val="FFFFFF"/>
                  </a:solidFill>
                  <a:prstDash val="solid"/>
                </a:ln>
                <a:solidFill>
                  <a:srgbClr val="FFFFFF"/>
                </a:solidFill>
                <a:effectLst>
                  <a:glow rad="76200">
                    <a:srgbClr val="1F497D">
                      <a:lumMod val="75000"/>
                    </a:srgbClr>
                  </a:glow>
                  <a:outerShdw blurRad="63500" dir="3600000" algn="tl" rotWithShape="0">
                    <a:srgbClr val="000000">
                      <a:alpha val="70000"/>
                    </a:srgbClr>
                  </a:outerShdw>
                </a:effectLst>
                <a:latin typeface="Cambria" pitchFamily="18" charset="0"/>
              </a:rPr>
              <a:t>BÀI 16</a:t>
            </a:r>
            <a:endParaRPr lang="en-US" sz="2700" dirty="0">
              <a:ln w="18415" cmpd="sng">
                <a:solidFill>
                  <a:srgbClr val="FFFFFF"/>
                </a:solidFill>
                <a:prstDash val="solid"/>
              </a:ln>
              <a:solidFill>
                <a:srgbClr val="FFFFFF"/>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88384" y="1143000"/>
            <a:ext cx="11768667"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2163454" y="133916"/>
            <a:ext cx="983596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2144981" y="133917"/>
            <a:ext cx="9854433"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2293453" y="202779"/>
            <a:ext cx="874084"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III</a:t>
            </a:r>
            <a:endParaRPr lang="en-US" sz="3000" b="1" dirty="0">
              <a:effectLst>
                <a:outerShdw blurRad="38100" dist="38100" dir="2700000" algn="tl">
                  <a:srgbClr val="000000">
                    <a:alpha val="43137"/>
                  </a:srgbClr>
                </a:outerShdw>
              </a:effectLst>
              <a:latin typeface="Cambria" pitchFamily="18" charset="0"/>
            </a:endParaRPr>
          </a:p>
        </p:txBody>
      </p:sp>
      <p:sp>
        <p:nvSpPr>
          <p:cNvPr id="24" name="Rounded Rectangular Callout 23"/>
          <p:cNvSpPr/>
          <p:nvPr/>
        </p:nvSpPr>
        <p:spPr>
          <a:xfrm>
            <a:off x="761999" y="2438400"/>
            <a:ext cx="8839199" cy="2219790"/>
          </a:xfrm>
          <a:prstGeom prst="wedgeRoundRectCallout">
            <a:avLst>
              <a:gd name="adj1" fmla="val 48352"/>
              <a:gd name="adj2" fmla="val 96742"/>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1036" name="Picture 12" descr="http://previews.123rf.com/images/mistac/mistac1207/mistac120700017/14524015-A-cartoon-boy-with-a-good-idea-Stock-Vector-thinking.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370855" y="3732297"/>
            <a:ext cx="1321003" cy="798025"/>
          </a:xfrm>
          <a:prstGeom prst="rect">
            <a:avLst/>
          </a:prstGeom>
          <a:noFill/>
          <a:extLst>
            <a:ext uri="{909E8E84-426E-40DD-AFC4-6F175D3DCCD1}">
              <a14:hiddenFill xmlns:a14="http://schemas.microsoft.com/office/drawing/2010/main">
                <a:solidFill>
                  <a:srgbClr val="FFFFFF"/>
                </a:solidFill>
              </a14:hiddenFill>
            </a:ext>
          </a:extLst>
        </p:spPr>
      </p:pic>
      <p:sp>
        <p:nvSpPr>
          <p:cNvPr id="9" name="Oval 8"/>
          <p:cNvSpPr/>
          <p:nvPr/>
        </p:nvSpPr>
        <p:spPr>
          <a:xfrm rot="7538023">
            <a:off x="275268" y="613533"/>
            <a:ext cx="220832" cy="3048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72823" y="1184719"/>
            <a:ext cx="294443"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55034" y="883355"/>
            <a:ext cx="545300" cy="310457"/>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7" name="Rectangle 16"/>
          <p:cNvSpPr/>
          <p:nvPr/>
        </p:nvSpPr>
        <p:spPr>
          <a:xfrm>
            <a:off x="1016001" y="2556808"/>
            <a:ext cx="8331199" cy="1569660"/>
          </a:xfrm>
          <a:prstGeom prst="rect">
            <a:avLst/>
          </a:prstGeom>
        </p:spPr>
        <p:txBody>
          <a:bodyPr wrap="square">
            <a:spAutoFit/>
          </a:bodyPr>
          <a:lstStyle/>
          <a:p>
            <a:pPr algn="just"/>
            <a:r>
              <a:rPr lang="en-US" sz="2400" dirty="0" smtClean="0">
                <a:latin typeface="Cambria" panose="02040503050406030204" pitchFamily="18" charset="0"/>
                <a:ea typeface="Cambria" panose="02040503050406030204" pitchFamily="18" charset="0"/>
              </a:rPr>
              <a:t> </a:t>
            </a:r>
            <a:r>
              <a:rPr lang="vi-VN" sz="2400" dirty="0" smtClean="0">
                <a:latin typeface="Cambria" panose="02040503050406030204" pitchFamily="18" charset="0"/>
                <a:ea typeface="Cambria" panose="02040503050406030204" pitchFamily="18" charset="0"/>
              </a:rPr>
              <a:t>- Khái niệm: là nước nằm dưới bề mặt đất do nước mưa, băng tuyết tan và sông hồ thấm vào mặt đất</a:t>
            </a:r>
            <a:r>
              <a:rPr lang="en-US" sz="2400" dirty="0" smtClean="0">
                <a:latin typeface="Cambria" panose="02040503050406030204" pitchFamily="18" charset="0"/>
                <a:ea typeface="Cambria" panose="02040503050406030204" pitchFamily="18" charset="0"/>
              </a:rPr>
              <a:t>.</a:t>
            </a:r>
            <a:endParaRPr lang="vi-VN" sz="2400" dirty="0" smtClean="0">
              <a:latin typeface="Cambria" panose="02040503050406030204" pitchFamily="18" charset="0"/>
              <a:ea typeface="Cambria" panose="02040503050406030204" pitchFamily="18" charset="0"/>
            </a:endParaRPr>
          </a:p>
          <a:p>
            <a:pPr algn="just"/>
            <a:r>
              <a:rPr lang="vi-VN" sz="2400" dirty="0" smtClean="0">
                <a:latin typeface="Cambria" panose="02040503050406030204" pitchFamily="18" charset="0"/>
                <a:ea typeface="Cambria" panose="02040503050406030204" pitchFamily="18" charset="0"/>
              </a:rPr>
              <a:t>- Tầm quan trọng: cung cấp nước cho sinh hoạt, sản xuất công nghiệp, nông nghiệp.</a:t>
            </a:r>
            <a:endParaRPr lang="vi-VN" sz="2400" dirty="0">
              <a:latin typeface="Cambria" panose="02040503050406030204" pitchFamily="18" charset="0"/>
              <a:ea typeface="Cambria" panose="02040503050406030204" pitchFamily="18" charset="0"/>
            </a:endParaRPr>
          </a:p>
        </p:txBody>
      </p:sp>
      <p:sp>
        <p:nvSpPr>
          <p:cNvPr id="31" name="Title 1"/>
          <p:cNvSpPr txBox="1">
            <a:spLocks/>
          </p:cNvSpPr>
          <p:nvPr/>
        </p:nvSpPr>
        <p:spPr>
          <a:xfrm>
            <a:off x="3167536" y="266700"/>
            <a:ext cx="9837264"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err="1" smtClean="0">
                <a:solidFill>
                  <a:srgbClr val="0D30DD"/>
                </a:solidFill>
                <a:latin typeface="Cambria" pitchFamily="18" charset="0"/>
              </a:rPr>
              <a:t>Nước</a:t>
            </a:r>
            <a:r>
              <a:rPr lang="en-US" sz="2400" b="1" dirty="0" smtClean="0">
                <a:solidFill>
                  <a:srgbClr val="0D30DD"/>
                </a:solidFill>
                <a:latin typeface="Cambria" pitchFamily="18" charset="0"/>
              </a:rPr>
              <a:t> </a:t>
            </a:r>
            <a:r>
              <a:rPr lang="en-US" sz="2400" b="1" dirty="0" err="1" smtClean="0">
                <a:solidFill>
                  <a:srgbClr val="0D30DD"/>
                </a:solidFill>
                <a:latin typeface="Cambria" pitchFamily="18" charset="0"/>
              </a:rPr>
              <a:t>ngầm</a:t>
            </a:r>
            <a:r>
              <a:rPr lang="en-US" sz="2400" b="1" dirty="0" smtClean="0">
                <a:solidFill>
                  <a:srgbClr val="0D30DD"/>
                </a:solidFill>
                <a:latin typeface="Cambria" pitchFamily="18" charset="0"/>
              </a:rPr>
              <a:t> </a:t>
            </a:r>
            <a:r>
              <a:rPr lang="en-US" sz="2400" b="1" dirty="0" err="1" smtClean="0">
                <a:solidFill>
                  <a:srgbClr val="0D30DD"/>
                </a:solidFill>
                <a:latin typeface="Cambria" pitchFamily="18" charset="0"/>
              </a:rPr>
              <a:t>và</a:t>
            </a:r>
            <a:r>
              <a:rPr lang="en-US" sz="2400" b="1" dirty="0" smtClean="0">
                <a:solidFill>
                  <a:srgbClr val="0D30DD"/>
                </a:solidFill>
                <a:latin typeface="Cambria" pitchFamily="18" charset="0"/>
              </a:rPr>
              <a:t> </a:t>
            </a:r>
            <a:r>
              <a:rPr lang="en-US" sz="2400" b="1" dirty="0" err="1" smtClean="0">
                <a:solidFill>
                  <a:srgbClr val="0D30DD"/>
                </a:solidFill>
                <a:latin typeface="Cambria" pitchFamily="18" charset="0"/>
              </a:rPr>
              <a:t>băng</a:t>
            </a:r>
            <a:r>
              <a:rPr lang="en-US" sz="2400" b="1" dirty="0" smtClean="0">
                <a:solidFill>
                  <a:srgbClr val="0D30DD"/>
                </a:solidFill>
                <a:latin typeface="Cambria" pitchFamily="18" charset="0"/>
              </a:rPr>
              <a:t> </a:t>
            </a:r>
            <a:r>
              <a:rPr lang="en-US" sz="2400" b="1" dirty="0" err="1" smtClean="0">
                <a:solidFill>
                  <a:srgbClr val="0D30DD"/>
                </a:solidFill>
                <a:latin typeface="Cambria" pitchFamily="18" charset="0"/>
              </a:rPr>
              <a:t>hà</a:t>
            </a:r>
            <a:endParaRPr lang="en-US" sz="2400" b="1" dirty="0">
              <a:solidFill>
                <a:srgbClr val="0D30DD"/>
              </a:solidFill>
              <a:latin typeface="Cambria" pitchFamily="18" charset="0"/>
            </a:endParaRPr>
          </a:p>
        </p:txBody>
      </p:sp>
      <p:sp>
        <p:nvSpPr>
          <p:cNvPr id="20" name="Text Box 9"/>
          <p:cNvSpPr txBox="1">
            <a:spLocks noChangeArrowheads="1"/>
          </p:cNvSpPr>
          <p:nvPr/>
        </p:nvSpPr>
        <p:spPr bwMode="auto">
          <a:xfrm>
            <a:off x="385685" y="1219201"/>
            <a:ext cx="5202316" cy="461665"/>
          </a:xfrm>
          <a:prstGeom prst="rect">
            <a:avLst/>
          </a:prstGeom>
          <a:solidFill>
            <a:srgbClr val="FFFF99"/>
          </a:solidFill>
          <a:ln w="2857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1" hangingPunct="1">
              <a:spcBef>
                <a:spcPct val="50000"/>
              </a:spcBef>
            </a:pPr>
            <a:r>
              <a:rPr lang="en-US" sz="2400" b="1" dirty="0" smtClean="0">
                <a:solidFill>
                  <a:srgbClr val="CC0000"/>
                </a:solidFill>
                <a:latin typeface="Times New Roman" pitchFamily="18" charset="0"/>
                <a:cs typeface="Times New Roman" pitchFamily="18" charset="0"/>
              </a:rPr>
              <a:t>1. </a:t>
            </a:r>
            <a:r>
              <a:rPr lang="en-US" sz="2400" b="1" dirty="0" err="1" smtClean="0">
                <a:solidFill>
                  <a:srgbClr val="CC0000"/>
                </a:solidFill>
                <a:latin typeface="Times New Roman" pitchFamily="18" charset="0"/>
                <a:cs typeface="Times New Roman" pitchFamily="18" charset="0"/>
              </a:rPr>
              <a:t>Nước</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ngầm</a:t>
            </a:r>
            <a:endParaRPr lang="en-US" sz="2400" b="1" dirty="0">
              <a:solidFill>
                <a:srgbClr val="CC0000"/>
              </a:solidFill>
              <a:latin typeface="Times New Roman" pitchFamily="18" charset="0"/>
              <a:cs typeface="Times New Roman" pitchFamily="18" charset="0"/>
            </a:endParaRPr>
          </a:p>
        </p:txBody>
      </p:sp>
    </p:spTree>
    <p:extLst>
      <p:ext uri="{BB962C8B-B14F-4D97-AF65-F5344CB8AC3E}">
        <p14:creationId xmlns:p14="http://schemas.microsoft.com/office/powerpoint/2010/main" val="8144409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36"/>
                                        </p:tgtEl>
                                        <p:attrNameLst>
                                          <p:attrName>style.visibility</p:attrName>
                                        </p:attrNameLst>
                                      </p:cBhvr>
                                      <p:to>
                                        <p:strVal val="visible"/>
                                      </p:to>
                                    </p:set>
                                    <p:animEffect transition="in" filter="fade">
                                      <p:cBhvr>
                                        <p:cTn id="7" dur="500"/>
                                        <p:tgtEl>
                                          <p:spTgt spid="1036"/>
                                        </p:tgtEl>
                                      </p:cBhvr>
                                    </p:animEffect>
                                  </p:childTnLst>
                                </p:cTn>
                              </p:par>
                              <p:par>
                                <p:cTn id="8" presetID="32" presetClass="emph" presetSubtype="0" repeatCount="indefinite" fill="hold" nodeType="withEffect">
                                  <p:stCondLst>
                                    <p:cond delay="0"/>
                                  </p:stCondLst>
                                  <p:childTnLst>
                                    <p:animRot by="120000">
                                      <p:cBhvr>
                                        <p:cTn id="9" dur="100" fill="hold">
                                          <p:stCondLst>
                                            <p:cond delay="0"/>
                                          </p:stCondLst>
                                        </p:cTn>
                                        <p:tgtEl>
                                          <p:spTgt spid="1036"/>
                                        </p:tgtEl>
                                        <p:attrNameLst>
                                          <p:attrName>r</p:attrName>
                                        </p:attrNameLst>
                                      </p:cBhvr>
                                    </p:animRot>
                                    <p:animRot by="-240000">
                                      <p:cBhvr>
                                        <p:cTn id="10" dur="200" fill="hold">
                                          <p:stCondLst>
                                            <p:cond delay="200"/>
                                          </p:stCondLst>
                                        </p:cTn>
                                        <p:tgtEl>
                                          <p:spTgt spid="1036"/>
                                        </p:tgtEl>
                                        <p:attrNameLst>
                                          <p:attrName>r</p:attrName>
                                        </p:attrNameLst>
                                      </p:cBhvr>
                                    </p:animRot>
                                    <p:animRot by="240000">
                                      <p:cBhvr>
                                        <p:cTn id="11" dur="200" fill="hold">
                                          <p:stCondLst>
                                            <p:cond delay="400"/>
                                          </p:stCondLst>
                                        </p:cTn>
                                        <p:tgtEl>
                                          <p:spTgt spid="1036"/>
                                        </p:tgtEl>
                                        <p:attrNameLst>
                                          <p:attrName>r</p:attrName>
                                        </p:attrNameLst>
                                      </p:cBhvr>
                                    </p:animRot>
                                    <p:animRot by="-240000">
                                      <p:cBhvr>
                                        <p:cTn id="12" dur="200" fill="hold">
                                          <p:stCondLst>
                                            <p:cond delay="600"/>
                                          </p:stCondLst>
                                        </p:cTn>
                                        <p:tgtEl>
                                          <p:spTgt spid="1036"/>
                                        </p:tgtEl>
                                        <p:attrNameLst>
                                          <p:attrName>r</p:attrName>
                                        </p:attrNameLst>
                                      </p:cBhvr>
                                    </p:animRot>
                                    <p:animRot by="120000">
                                      <p:cBhvr>
                                        <p:cTn id="13" dur="200" fill="hold">
                                          <p:stCondLst>
                                            <p:cond delay="800"/>
                                          </p:stCondLst>
                                        </p:cTn>
                                        <p:tgtEl>
                                          <p:spTgt spid="1036"/>
                                        </p:tgtEl>
                                        <p:attrNameLst>
                                          <p:attrName>r</p:attrName>
                                        </p:attrNameLst>
                                      </p:cBhvr>
                                    </p:animRo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randombar(horizontal)">
                                      <p:cBhvr>
                                        <p:cTn id="18" dur="500"/>
                                        <p:tgtEl>
                                          <p:spTgt spid="24"/>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randombar(horizontal)">
                                      <p:cBhvr>
                                        <p:cTn id="21" dur="500"/>
                                        <p:tgtEl>
                                          <p:spTgt spid="17"/>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nodeType="clickEffect">
                                  <p:stCondLst>
                                    <p:cond delay="0"/>
                                  </p:stCondLst>
                                  <p:childTnLst>
                                    <p:set>
                                      <p:cBhvr>
                                        <p:cTn id="25" dur="1" fill="hold">
                                          <p:stCondLst>
                                            <p:cond delay="0"/>
                                          </p:stCondLst>
                                        </p:cTn>
                                        <p:tgtEl>
                                          <p:spTgt spid="17">
                                            <p:txEl>
                                              <p:pRg st="0" end="0"/>
                                            </p:txEl>
                                          </p:spTgt>
                                        </p:tgtEl>
                                        <p:attrNameLst>
                                          <p:attrName>style.visibility</p:attrName>
                                        </p:attrNameLst>
                                      </p:cBhvr>
                                      <p:to>
                                        <p:strVal val="visible"/>
                                      </p:to>
                                    </p:set>
                                    <p:animEffect transition="in" filter="randombar(horizontal)">
                                      <p:cBhvr>
                                        <p:cTn id="26" dur="500"/>
                                        <p:tgtEl>
                                          <p:spTgt spid="17">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nodeType="clickEffect">
                                  <p:stCondLst>
                                    <p:cond delay="0"/>
                                  </p:stCondLst>
                                  <p:childTnLst>
                                    <p:set>
                                      <p:cBhvr>
                                        <p:cTn id="30" dur="1" fill="hold">
                                          <p:stCondLst>
                                            <p:cond delay="0"/>
                                          </p:stCondLst>
                                        </p:cTn>
                                        <p:tgtEl>
                                          <p:spTgt spid="17">
                                            <p:txEl>
                                              <p:pRg st="1" end="1"/>
                                            </p:txEl>
                                          </p:spTgt>
                                        </p:tgtEl>
                                        <p:attrNameLst>
                                          <p:attrName>style.visibility</p:attrName>
                                        </p:attrNameLst>
                                      </p:cBhvr>
                                      <p:to>
                                        <p:strVal val="visible"/>
                                      </p:to>
                                    </p:set>
                                    <p:animEffect transition="in" filter="randombar(horizontal)">
                                      <p:cBhvr>
                                        <p:cTn id="31" dur="500"/>
                                        <p:tgtEl>
                                          <p:spTgt spid="1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1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71104" y="1080816"/>
            <a:ext cx="12024619"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88082" y="1143000"/>
            <a:ext cx="11769972"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60459" y="52392"/>
            <a:ext cx="12029941"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descr="http://www.ufstarfleet.org/wiki/images/b/b6/Blue-Planet-Earth.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4335" b="12024"/>
          <a:stretch/>
        </p:blipFill>
        <p:spPr bwMode="auto">
          <a:xfrm>
            <a:off x="203201" y="126813"/>
            <a:ext cx="1828799"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88385" y="127000"/>
            <a:ext cx="1843615"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101601" y="126813"/>
            <a:ext cx="19303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700" dirty="0" smtClean="0">
                <a:ln w="18415" cmpd="sng">
                  <a:solidFill>
                    <a:srgbClr val="FFFFFF"/>
                  </a:solidFill>
                  <a:prstDash val="solid"/>
                </a:ln>
                <a:solidFill>
                  <a:srgbClr val="FFFFFF"/>
                </a:solidFill>
                <a:effectLst>
                  <a:glow rad="76200">
                    <a:srgbClr val="1F497D">
                      <a:lumMod val="75000"/>
                    </a:srgbClr>
                  </a:glow>
                  <a:outerShdw blurRad="63500" dir="3600000" algn="tl" rotWithShape="0">
                    <a:srgbClr val="000000">
                      <a:alpha val="70000"/>
                    </a:srgbClr>
                  </a:outerShdw>
                </a:effectLst>
                <a:latin typeface="Cambria" pitchFamily="18" charset="0"/>
              </a:rPr>
              <a:t>BÀI 16</a:t>
            </a:r>
            <a:endParaRPr lang="en-US" sz="2700" dirty="0">
              <a:ln w="18415" cmpd="sng">
                <a:solidFill>
                  <a:srgbClr val="FFFFFF"/>
                </a:solidFill>
                <a:prstDash val="solid"/>
              </a:ln>
              <a:solidFill>
                <a:srgbClr val="FFFFFF"/>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88384" y="1143000"/>
            <a:ext cx="11768667"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2163454" y="133916"/>
            <a:ext cx="983596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2144981" y="133917"/>
            <a:ext cx="9854433"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2293453" y="202779"/>
            <a:ext cx="874084"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III</a:t>
            </a:r>
            <a:endParaRPr lang="en-US" sz="3000" b="1" dirty="0">
              <a:effectLst>
                <a:outerShdw blurRad="38100" dist="38100" dir="2700000" algn="tl">
                  <a:srgbClr val="000000">
                    <a:alpha val="43137"/>
                  </a:srgbClr>
                </a:outerShdw>
              </a:effectLst>
              <a:latin typeface="Cambria" pitchFamily="18" charset="0"/>
            </a:endParaRPr>
          </a:p>
        </p:txBody>
      </p:sp>
      <p:pic>
        <p:nvPicPr>
          <p:cNvPr id="1034"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9264566" y="4422044"/>
            <a:ext cx="2692485" cy="2253337"/>
          </a:xfrm>
          <a:prstGeom prst="rect">
            <a:avLst/>
          </a:prstGeom>
          <a:noFill/>
          <a:extLst>
            <a:ext uri="{909E8E84-426E-40DD-AFC4-6F175D3DCCD1}">
              <a14:hiddenFill xmlns:a14="http://schemas.microsoft.com/office/drawing/2010/main">
                <a:solidFill>
                  <a:srgbClr val="FFFFFF"/>
                </a:solidFill>
              </a14:hiddenFill>
            </a:ext>
          </a:extLst>
        </p:spPr>
      </p:pic>
      <p:sp>
        <p:nvSpPr>
          <p:cNvPr id="24" name="Rounded Rectangular Callout 23"/>
          <p:cNvSpPr/>
          <p:nvPr/>
        </p:nvSpPr>
        <p:spPr>
          <a:xfrm>
            <a:off x="482914" y="1752600"/>
            <a:ext cx="10269357" cy="2935817"/>
          </a:xfrm>
          <a:prstGeom prst="wedgeRoundRectCallout">
            <a:avLst>
              <a:gd name="adj1" fmla="val 39171"/>
              <a:gd name="adj2" fmla="val 76015"/>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1036"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370855" y="3732297"/>
            <a:ext cx="1321003" cy="798025"/>
          </a:xfrm>
          <a:prstGeom prst="rect">
            <a:avLst/>
          </a:prstGeom>
          <a:noFill/>
          <a:extLst>
            <a:ext uri="{909E8E84-426E-40DD-AFC4-6F175D3DCCD1}">
              <a14:hiddenFill xmlns:a14="http://schemas.microsoft.com/office/drawing/2010/main">
                <a:solidFill>
                  <a:srgbClr val="FFFFFF"/>
                </a:solidFill>
              </a14:hiddenFill>
            </a:ext>
          </a:extLst>
        </p:spPr>
      </p:pic>
      <p:sp>
        <p:nvSpPr>
          <p:cNvPr id="9" name="Oval 8"/>
          <p:cNvSpPr/>
          <p:nvPr/>
        </p:nvSpPr>
        <p:spPr>
          <a:xfrm rot="7538023">
            <a:off x="275268" y="613533"/>
            <a:ext cx="220832" cy="3048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72823" y="1184719"/>
            <a:ext cx="294443"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55034" y="883355"/>
            <a:ext cx="545300" cy="310457"/>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7" name="Rectangle 16"/>
          <p:cNvSpPr/>
          <p:nvPr/>
        </p:nvSpPr>
        <p:spPr>
          <a:xfrm>
            <a:off x="743988" y="1752600"/>
            <a:ext cx="9747208" cy="1938992"/>
          </a:xfrm>
          <a:prstGeom prst="rect">
            <a:avLst/>
          </a:prstGeom>
        </p:spPr>
        <p:txBody>
          <a:bodyPr wrap="square">
            <a:spAutoFit/>
          </a:bodyPr>
          <a:lstStyle/>
          <a:p>
            <a:pPr algn="just"/>
            <a:r>
              <a:rPr lang="en-US" sz="2400" dirty="0" smtClean="0">
                <a:latin typeface="Times New Roman" pitchFamily="18" charset="0"/>
                <a:ea typeface="Cambria" panose="02040503050406030204" pitchFamily="18" charset="0"/>
                <a:cs typeface="Times New Roman" pitchFamily="18" charset="0"/>
              </a:rPr>
              <a:t> </a:t>
            </a:r>
            <a:r>
              <a:rPr lang="vi-VN" sz="2400" dirty="0" smtClean="0">
                <a:latin typeface="Times New Roman" pitchFamily="18" charset="0"/>
                <a:ea typeface="Cambria" panose="02040503050406030204" pitchFamily="18" charset="0"/>
                <a:cs typeface="Times New Roman" pitchFamily="18" charset="0"/>
              </a:rPr>
              <a:t>- Khái niệm:</a:t>
            </a:r>
            <a:r>
              <a:rPr lang="en-US" sz="2400" dirty="0" smtClean="0">
                <a:latin typeface="Times New Roman" pitchFamily="18" charset="0"/>
                <a:ea typeface="Cambria" panose="02040503050406030204" pitchFamily="18" charset="0"/>
                <a:cs typeface="Times New Roman" pitchFamily="18" charset="0"/>
              </a:rPr>
              <a:t> </a:t>
            </a:r>
            <a:r>
              <a:rPr lang="vi-VN" sz="2400" dirty="0" smtClean="0">
                <a:latin typeface="Times New Roman" pitchFamily="18" charset="0"/>
                <a:ea typeface="Cambria" panose="02040503050406030204" pitchFamily="18" charset="0"/>
                <a:cs typeface="Times New Roman" pitchFamily="18" charset="0"/>
              </a:rPr>
              <a:t>là những khối băng khổng lồ, dịch chuyển chậm trên đất liền.</a:t>
            </a:r>
            <a:endParaRPr lang="en-US" sz="2400" dirty="0" smtClean="0">
              <a:latin typeface="Times New Roman" pitchFamily="18" charset="0"/>
              <a:ea typeface="Cambria" panose="02040503050406030204" pitchFamily="18" charset="0"/>
              <a:cs typeface="Times New Roman" pitchFamily="18" charset="0"/>
            </a:endParaRPr>
          </a:p>
          <a:p>
            <a:r>
              <a:rPr lang="vi-VN" sz="2400" dirty="0">
                <a:latin typeface="Times New Roman" pitchFamily="18" charset="0"/>
                <a:cs typeface="Times New Roman" pitchFamily="18" charset="0"/>
              </a:rPr>
              <a:t>- Băng hà phân bố chủ yếu ở các vùng cực. Trong đó Nam Cực chiếm </a:t>
            </a:r>
            <a:r>
              <a:rPr lang="vi-VN" sz="2400" dirty="0" smtClean="0">
                <a:latin typeface="Times New Roman" pitchFamily="18" charset="0"/>
                <a:cs typeface="Times New Roman" pitchFamily="18" charset="0"/>
              </a:rPr>
              <a:t>t</a:t>
            </a:r>
            <a:r>
              <a:rPr lang="en-US" sz="2400" dirty="0" err="1" smtClean="0">
                <a:latin typeface="Times New Roman" pitchFamily="18" charset="0"/>
                <a:cs typeface="Times New Roman" pitchFamily="18" charset="0"/>
              </a:rPr>
              <a:t>ới</a:t>
            </a:r>
            <a:r>
              <a:rPr lang="en-US" sz="2400" dirty="0" smtClean="0">
                <a:latin typeface="Times New Roman" pitchFamily="18" charset="0"/>
                <a:cs typeface="Times New Roman" pitchFamily="18" charset="0"/>
              </a:rPr>
              <a:t> </a:t>
            </a:r>
            <a:r>
              <a:rPr lang="vi-VN" sz="2400" dirty="0" smtClean="0">
                <a:latin typeface="Times New Roman" pitchFamily="18" charset="0"/>
                <a:cs typeface="Times New Roman" pitchFamily="18" charset="0"/>
              </a:rPr>
              <a:t>90</a:t>
            </a:r>
            <a:r>
              <a:rPr lang="vi-VN" sz="2400" dirty="0">
                <a:latin typeface="Times New Roman" pitchFamily="18" charset="0"/>
                <a:cs typeface="Times New Roman" pitchFamily="18" charset="0"/>
              </a:rPr>
              <a:t>% diện tích băng trên thế giới.</a:t>
            </a:r>
            <a:endParaRPr lang="en-US" sz="2400" dirty="0">
              <a:latin typeface="Times New Roman" pitchFamily="18" charset="0"/>
              <a:cs typeface="Times New Roman" pitchFamily="18" charset="0"/>
            </a:endParaRPr>
          </a:p>
          <a:p>
            <a:pPr algn="just"/>
            <a:r>
              <a:rPr lang="vi-VN" sz="2400" dirty="0" smtClean="0">
                <a:latin typeface="Times New Roman" pitchFamily="18" charset="0"/>
                <a:ea typeface="Cambria" panose="02040503050406030204" pitchFamily="18" charset="0"/>
                <a:cs typeface="Times New Roman" pitchFamily="18" charset="0"/>
              </a:rPr>
              <a:t>- Tầm quan trọng: cung cấp nước cho các sông miền ôn đới hay các sông bắt nguồn từ núi cao và là nguồn dự trữ nước ngọt lớn nhất Trái Đất</a:t>
            </a:r>
            <a:r>
              <a:rPr lang="vi-VN" sz="2400" dirty="0" smtClean="0">
                <a:latin typeface="Cambria" panose="02040503050406030204" pitchFamily="18" charset="0"/>
                <a:ea typeface="Cambria" panose="02040503050406030204" pitchFamily="18" charset="0"/>
              </a:rPr>
              <a:t>.</a:t>
            </a:r>
          </a:p>
        </p:txBody>
      </p:sp>
      <p:sp>
        <p:nvSpPr>
          <p:cNvPr id="31" name="Title 1"/>
          <p:cNvSpPr txBox="1">
            <a:spLocks/>
          </p:cNvSpPr>
          <p:nvPr/>
        </p:nvSpPr>
        <p:spPr>
          <a:xfrm>
            <a:off x="3167536" y="266700"/>
            <a:ext cx="9837264"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err="1" smtClean="0">
                <a:solidFill>
                  <a:srgbClr val="0D30DD"/>
                </a:solidFill>
                <a:latin typeface="Cambria" pitchFamily="18" charset="0"/>
              </a:rPr>
              <a:t>Nước</a:t>
            </a:r>
            <a:r>
              <a:rPr lang="en-US" sz="2400" b="1" dirty="0" smtClean="0">
                <a:solidFill>
                  <a:srgbClr val="0D30DD"/>
                </a:solidFill>
                <a:latin typeface="Cambria" pitchFamily="18" charset="0"/>
              </a:rPr>
              <a:t> </a:t>
            </a:r>
            <a:r>
              <a:rPr lang="en-US" sz="2400" b="1" dirty="0" err="1" smtClean="0">
                <a:solidFill>
                  <a:srgbClr val="0D30DD"/>
                </a:solidFill>
                <a:latin typeface="Cambria" pitchFamily="18" charset="0"/>
              </a:rPr>
              <a:t>ngầm</a:t>
            </a:r>
            <a:r>
              <a:rPr lang="en-US" sz="2400" b="1" dirty="0" smtClean="0">
                <a:solidFill>
                  <a:srgbClr val="0D30DD"/>
                </a:solidFill>
                <a:latin typeface="Cambria" pitchFamily="18" charset="0"/>
              </a:rPr>
              <a:t> </a:t>
            </a:r>
            <a:r>
              <a:rPr lang="en-US" sz="2400" b="1" dirty="0" err="1" smtClean="0">
                <a:solidFill>
                  <a:srgbClr val="0D30DD"/>
                </a:solidFill>
                <a:latin typeface="Cambria" pitchFamily="18" charset="0"/>
              </a:rPr>
              <a:t>và</a:t>
            </a:r>
            <a:r>
              <a:rPr lang="en-US" sz="2400" b="1" dirty="0" smtClean="0">
                <a:solidFill>
                  <a:srgbClr val="0D30DD"/>
                </a:solidFill>
                <a:latin typeface="Cambria" pitchFamily="18" charset="0"/>
              </a:rPr>
              <a:t> </a:t>
            </a:r>
            <a:r>
              <a:rPr lang="en-US" sz="2400" b="1" dirty="0" err="1" smtClean="0">
                <a:solidFill>
                  <a:srgbClr val="0D30DD"/>
                </a:solidFill>
                <a:latin typeface="Cambria" pitchFamily="18" charset="0"/>
              </a:rPr>
              <a:t>băng</a:t>
            </a:r>
            <a:r>
              <a:rPr lang="en-US" sz="2400" b="1" dirty="0" smtClean="0">
                <a:solidFill>
                  <a:srgbClr val="0D30DD"/>
                </a:solidFill>
                <a:latin typeface="Cambria" pitchFamily="18" charset="0"/>
              </a:rPr>
              <a:t> </a:t>
            </a:r>
            <a:r>
              <a:rPr lang="en-US" sz="2400" b="1" dirty="0" err="1" smtClean="0">
                <a:solidFill>
                  <a:srgbClr val="0D30DD"/>
                </a:solidFill>
                <a:latin typeface="Cambria" pitchFamily="18" charset="0"/>
              </a:rPr>
              <a:t>hà</a:t>
            </a:r>
            <a:endParaRPr lang="en-US" sz="2400" b="1" dirty="0">
              <a:solidFill>
                <a:srgbClr val="0D30DD"/>
              </a:solidFill>
              <a:latin typeface="Cambria" pitchFamily="18" charset="0"/>
            </a:endParaRPr>
          </a:p>
        </p:txBody>
      </p:sp>
      <p:sp>
        <p:nvSpPr>
          <p:cNvPr id="20" name="Text Box 9"/>
          <p:cNvSpPr txBox="1">
            <a:spLocks noChangeArrowheads="1"/>
          </p:cNvSpPr>
          <p:nvPr/>
        </p:nvSpPr>
        <p:spPr bwMode="auto">
          <a:xfrm>
            <a:off x="385685" y="1219201"/>
            <a:ext cx="5202316" cy="461665"/>
          </a:xfrm>
          <a:prstGeom prst="rect">
            <a:avLst/>
          </a:prstGeom>
          <a:solidFill>
            <a:srgbClr val="FFFF99"/>
          </a:solidFill>
          <a:ln w="2857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1" hangingPunct="1">
              <a:spcBef>
                <a:spcPct val="50000"/>
              </a:spcBef>
            </a:pPr>
            <a:r>
              <a:rPr lang="en-US" sz="2400" b="1" dirty="0">
                <a:solidFill>
                  <a:srgbClr val="CC0000"/>
                </a:solidFill>
                <a:latin typeface="Times New Roman" pitchFamily="18" charset="0"/>
                <a:cs typeface="Times New Roman" pitchFamily="18" charset="0"/>
              </a:rPr>
              <a:t>2</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Băng</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hà</a:t>
            </a:r>
            <a:endParaRPr lang="en-US" sz="2400" b="1" dirty="0">
              <a:solidFill>
                <a:srgbClr val="CC0000"/>
              </a:solidFill>
              <a:latin typeface="Times New Roman" pitchFamily="18" charset="0"/>
              <a:cs typeface="Times New Roman" pitchFamily="18" charset="0"/>
            </a:endParaRPr>
          </a:p>
        </p:txBody>
      </p:sp>
    </p:spTree>
    <p:extLst>
      <p:ext uri="{BB962C8B-B14F-4D97-AF65-F5344CB8AC3E}">
        <p14:creationId xmlns:p14="http://schemas.microsoft.com/office/powerpoint/2010/main" val="299614311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36"/>
                                        </p:tgtEl>
                                        <p:attrNameLst>
                                          <p:attrName>style.visibility</p:attrName>
                                        </p:attrNameLst>
                                      </p:cBhvr>
                                      <p:to>
                                        <p:strVal val="visible"/>
                                      </p:to>
                                    </p:set>
                                    <p:animEffect transition="in" filter="fade">
                                      <p:cBhvr>
                                        <p:cTn id="7" dur="500"/>
                                        <p:tgtEl>
                                          <p:spTgt spid="1036"/>
                                        </p:tgtEl>
                                      </p:cBhvr>
                                    </p:animEffect>
                                  </p:childTnLst>
                                </p:cTn>
                              </p:par>
                              <p:par>
                                <p:cTn id="8" presetID="10" presetClass="entr" presetSubtype="0" fill="hold" nodeType="withEffect">
                                  <p:stCondLst>
                                    <p:cond delay="0"/>
                                  </p:stCondLst>
                                  <p:childTnLst>
                                    <p:set>
                                      <p:cBhvr>
                                        <p:cTn id="9" dur="1" fill="hold">
                                          <p:stCondLst>
                                            <p:cond delay="0"/>
                                          </p:stCondLst>
                                        </p:cTn>
                                        <p:tgtEl>
                                          <p:spTgt spid="1034"/>
                                        </p:tgtEl>
                                        <p:attrNameLst>
                                          <p:attrName>style.visibility</p:attrName>
                                        </p:attrNameLst>
                                      </p:cBhvr>
                                      <p:to>
                                        <p:strVal val="visible"/>
                                      </p:to>
                                    </p:set>
                                    <p:animEffect transition="in" filter="fade">
                                      <p:cBhvr>
                                        <p:cTn id="10" dur="500"/>
                                        <p:tgtEl>
                                          <p:spTgt spid="1034"/>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1036"/>
                                        </p:tgtEl>
                                        <p:attrNameLst>
                                          <p:attrName>r</p:attrName>
                                        </p:attrNameLst>
                                      </p:cBhvr>
                                    </p:animRot>
                                    <p:animRot by="-240000">
                                      <p:cBhvr>
                                        <p:cTn id="13" dur="200" fill="hold">
                                          <p:stCondLst>
                                            <p:cond delay="200"/>
                                          </p:stCondLst>
                                        </p:cTn>
                                        <p:tgtEl>
                                          <p:spTgt spid="1036"/>
                                        </p:tgtEl>
                                        <p:attrNameLst>
                                          <p:attrName>r</p:attrName>
                                        </p:attrNameLst>
                                      </p:cBhvr>
                                    </p:animRot>
                                    <p:animRot by="240000">
                                      <p:cBhvr>
                                        <p:cTn id="14" dur="200" fill="hold">
                                          <p:stCondLst>
                                            <p:cond delay="400"/>
                                          </p:stCondLst>
                                        </p:cTn>
                                        <p:tgtEl>
                                          <p:spTgt spid="1036"/>
                                        </p:tgtEl>
                                        <p:attrNameLst>
                                          <p:attrName>r</p:attrName>
                                        </p:attrNameLst>
                                      </p:cBhvr>
                                    </p:animRot>
                                    <p:animRot by="-240000">
                                      <p:cBhvr>
                                        <p:cTn id="15" dur="200" fill="hold">
                                          <p:stCondLst>
                                            <p:cond delay="600"/>
                                          </p:stCondLst>
                                        </p:cTn>
                                        <p:tgtEl>
                                          <p:spTgt spid="1036"/>
                                        </p:tgtEl>
                                        <p:attrNameLst>
                                          <p:attrName>r</p:attrName>
                                        </p:attrNameLst>
                                      </p:cBhvr>
                                    </p:animRot>
                                    <p:animRot by="120000">
                                      <p:cBhvr>
                                        <p:cTn id="16" dur="200" fill="hold">
                                          <p:stCondLst>
                                            <p:cond delay="800"/>
                                          </p:stCondLst>
                                        </p:cTn>
                                        <p:tgtEl>
                                          <p:spTgt spid="1036"/>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randombar(horizontal)">
                                      <p:cBhvr>
                                        <p:cTn id="21" dur="500"/>
                                        <p:tgtEl>
                                          <p:spTgt spid="24"/>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randombar(horizontal)">
                                      <p:cBhvr>
                                        <p:cTn id="24" dur="500"/>
                                        <p:tgtEl>
                                          <p:spTgt spid="17"/>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17">
                                            <p:txEl>
                                              <p:pRg st="0" end="0"/>
                                            </p:txEl>
                                          </p:spTgt>
                                        </p:tgtEl>
                                        <p:attrNameLst>
                                          <p:attrName>style.visibility</p:attrName>
                                        </p:attrNameLst>
                                      </p:cBhvr>
                                      <p:to>
                                        <p:strVal val="visible"/>
                                      </p:to>
                                    </p:set>
                                    <p:animEffect transition="in" filter="randombar(horizontal)">
                                      <p:cBhvr>
                                        <p:cTn id="29" dur="500"/>
                                        <p:tgtEl>
                                          <p:spTgt spid="17">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17">
                                            <p:txEl>
                                              <p:pRg st="1" end="1"/>
                                            </p:txEl>
                                          </p:spTgt>
                                        </p:tgtEl>
                                        <p:attrNameLst>
                                          <p:attrName>style.visibility</p:attrName>
                                        </p:attrNameLst>
                                      </p:cBhvr>
                                      <p:to>
                                        <p:strVal val="visible"/>
                                      </p:to>
                                    </p:set>
                                    <p:animEffect transition="in" filter="randombar(horizontal)">
                                      <p:cBhvr>
                                        <p:cTn id="34" dur="500"/>
                                        <p:tgtEl>
                                          <p:spTgt spid="17">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17">
                                            <p:txEl>
                                              <p:pRg st="2" end="2"/>
                                            </p:txEl>
                                          </p:spTgt>
                                        </p:tgtEl>
                                        <p:attrNameLst>
                                          <p:attrName>style.visibility</p:attrName>
                                        </p:attrNameLst>
                                      </p:cBhvr>
                                      <p:to>
                                        <p:strVal val="visible"/>
                                      </p:to>
                                    </p:set>
                                    <p:animEffect transition="in" filter="randombar(horizontal)">
                                      <p:cBhvr>
                                        <p:cTn id="39" dur="500"/>
                                        <p:tgtEl>
                                          <p:spTgt spid="1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1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71104" y="1080816"/>
            <a:ext cx="12024619"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88082" y="1143000"/>
            <a:ext cx="11769972"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60459" y="52392"/>
            <a:ext cx="12029941"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descr="http://www.ufstarfleet.org/wiki/images/b/b6/Blue-Planet-Earth.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4335" b="12024"/>
          <a:stretch/>
        </p:blipFill>
        <p:spPr bwMode="auto">
          <a:xfrm>
            <a:off x="203201" y="126813"/>
            <a:ext cx="1828799"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88385" y="127000"/>
            <a:ext cx="1843615"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101601" y="126813"/>
            <a:ext cx="19303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700" dirty="0" smtClean="0">
                <a:ln w="18415" cmpd="sng">
                  <a:solidFill>
                    <a:srgbClr val="FFFFFF"/>
                  </a:solidFill>
                  <a:prstDash val="solid"/>
                </a:ln>
                <a:solidFill>
                  <a:srgbClr val="FFFFFF"/>
                </a:solidFill>
                <a:effectLst>
                  <a:glow rad="76200">
                    <a:srgbClr val="1F497D">
                      <a:lumMod val="75000"/>
                    </a:srgbClr>
                  </a:glow>
                  <a:outerShdw blurRad="63500" dir="3600000" algn="tl" rotWithShape="0">
                    <a:srgbClr val="000000">
                      <a:alpha val="70000"/>
                    </a:srgbClr>
                  </a:outerShdw>
                </a:effectLst>
                <a:latin typeface="Cambria" pitchFamily="18" charset="0"/>
              </a:rPr>
              <a:t>BÀI 16</a:t>
            </a:r>
            <a:endParaRPr lang="en-US" sz="2700" dirty="0">
              <a:ln w="18415" cmpd="sng">
                <a:solidFill>
                  <a:srgbClr val="FFFFFF"/>
                </a:solidFill>
                <a:prstDash val="solid"/>
              </a:ln>
              <a:solidFill>
                <a:srgbClr val="FFFFFF"/>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88384" y="1143000"/>
            <a:ext cx="11768667"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2163454" y="133916"/>
            <a:ext cx="983596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2144981" y="133917"/>
            <a:ext cx="9854433"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9" name="Oval 8"/>
          <p:cNvSpPr/>
          <p:nvPr/>
        </p:nvSpPr>
        <p:spPr>
          <a:xfrm rot="7538023">
            <a:off x="275268" y="613533"/>
            <a:ext cx="220832" cy="3048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72823" y="1184719"/>
            <a:ext cx="294443"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55034" y="883355"/>
            <a:ext cx="545300" cy="310457"/>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31" name="Title 1"/>
          <p:cNvSpPr txBox="1">
            <a:spLocks/>
          </p:cNvSpPr>
          <p:nvPr/>
        </p:nvSpPr>
        <p:spPr>
          <a:xfrm>
            <a:off x="2354736" y="228600"/>
            <a:ext cx="9837264"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FF0000"/>
                </a:solidFill>
                <a:latin typeface="Cambria" pitchFamily="18" charset="0"/>
              </a:rPr>
              <a:t>EM CÓ BIẾT?</a:t>
            </a:r>
            <a:endParaRPr lang="en-US" sz="2400" b="1" dirty="0">
              <a:solidFill>
                <a:srgbClr val="FF0000"/>
              </a:solidFill>
              <a:latin typeface="Cambria" pitchFamily="18" charset="0"/>
            </a:endParaRPr>
          </a:p>
        </p:txBody>
      </p:sp>
      <p:pic>
        <p:nvPicPr>
          <p:cNvPr id="23" name="Picture 12"/>
          <p:cNvPicPr>
            <a:picLocks noChangeAspect="1" noChangeArrowheads="1"/>
          </p:cNvPicPr>
          <p:nvPr/>
        </p:nvPicPr>
        <p:blipFill>
          <a:blip r:embed="rId5">
            <a:extLst>
              <a:ext uri="{BEBA8EAE-BF5A-486C-A8C5-ECC9F3942E4B}">
                <a14:imgProps xmlns:a14="http://schemas.microsoft.com/office/drawing/2010/main">
                  <a14:imgLayer r:embed="rId6">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5080000" y="4063570"/>
            <a:ext cx="3933208" cy="1976437"/>
          </a:xfrm>
          <a:prstGeom prst="rect">
            <a:avLst/>
          </a:prstGeom>
          <a:noFill/>
          <a:ln w="9525">
            <a:solidFill>
              <a:srgbClr val="99FF33"/>
            </a:solidFill>
            <a:miter lim="800000"/>
            <a:headEnd/>
            <a:tailEnd/>
          </a:ln>
          <a:extLst>
            <a:ext uri="{909E8E84-426E-40DD-AFC4-6F175D3DCCD1}">
              <a14:hiddenFill xmlns:a14="http://schemas.microsoft.com/office/drawing/2010/main">
                <a:solidFill>
                  <a:schemeClr val="accent1"/>
                </a:solidFill>
              </a14:hiddenFill>
            </a:ext>
          </a:extLst>
        </p:spPr>
      </p:pic>
      <p:pic>
        <p:nvPicPr>
          <p:cNvPr id="24" name="Picture 13"/>
          <p:cNvPicPr>
            <a:picLocks noChangeAspect="1" noChangeArrowheads="1"/>
          </p:cNvPicPr>
          <p:nvPr/>
        </p:nvPicPr>
        <p:blipFill>
          <a:blip r:embed="rId7">
            <a:extLst>
              <a:ext uri="{BEBA8EAE-BF5A-486C-A8C5-ECC9F3942E4B}">
                <a14:imgProps xmlns:a14="http://schemas.microsoft.com/office/drawing/2010/main">
                  <a14:imgLayer r:embed="rId8">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1066798" y="4038600"/>
            <a:ext cx="3810001" cy="2001406"/>
          </a:xfrm>
          <a:prstGeom prst="rect">
            <a:avLst/>
          </a:prstGeom>
          <a:noFill/>
          <a:ln w="9525">
            <a:solidFill>
              <a:srgbClr val="99FF33"/>
            </a:solidFill>
            <a:miter lim="800000"/>
            <a:headEnd/>
            <a:tailEnd/>
          </a:ln>
          <a:extLst>
            <a:ext uri="{909E8E84-426E-40DD-AFC4-6F175D3DCCD1}">
              <a14:hiddenFill xmlns:a14="http://schemas.microsoft.com/office/drawing/2010/main">
                <a:solidFill>
                  <a:schemeClr val="accent1"/>
                </a:solidFill>
              </a14:hiddenFill>
            </a:ext>
          </a:extLst>
        </p:spPr>
      </p:pic>
      <p:pic>
        <p:nvPicPr>
          <p:cNvPr id="26" name="Picture 10" descr="http://thumbs.dreamstime.com/z/%E6%9C%89%E7%99%BD%E8%89%B2%E6%B3%A1%E5%BD%B1%E7%9A%84thinking%E6%95%99%E6%8E%88-36777654.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9264566" y="4422044"/>
            <a:ext cx="2692485" cy="2253337"/>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12" descr="http://previews.123rf.com/images/mistac/mistac1207/mistac120700017/14524015-A-cartoon-boy-with-a-good-idea-Stock-Vector-thinking.jpg"/>
          <p:cNvPicPr>
            <a:picLocks noChangeAspect="1" noChangeArrowheads="1"/>
          </p:cNvPicPr>
          <p:nvPr/>
        </p:nvPicPr>
        <p:blipFill rotWithShape="1">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370855" y="3732297"/>
            <a:ext cx="1321003" cy="798025"/>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1066797" y="1654076"/>
            <a:ext cx="8077203" cy="1938992"/>
          </a:xfrm>
          <a:prstGeom prst="rect">
            <a:avLst/>
          </a:prstGeom>
        </p:spPr>
        <p:txBody>
          <a:bodyPr wrap="square">
            <a:spAutoFit/>
          </a:bodyPr>
          <a:lstStyle/>
          <a:p>
            <a:pPr algn="just"/>
            <a:r>
              <a:rPr lang="de-DE" sz="2400" dirty="0" smtClean="0">
                <a:solidFill>
                  <a:srgbClr val="0000FF"/>
                </a:solidFill>
                <a:latin typeface="Cambria" panose="02040503050406030204" pitchFamily="18" charset="0"/>
                <a:ea typeface="Cambria" panose="02040503050406030204" pitchFamily="18" charset="0"/>
              </a:rPr>
              <a:t>Trên </a:t>
            </a:r>
            <a:r>
              <a:rPr lang="de-DE" sz="2400" dirty="0">
                <a:solidFill>
                  <a:srgbClr val="0000FF"/>
                </a:solidFill>
                <a:latin typeface="Cambria" panose="02040503050406030204" pitchFamily="18" charset="0"/>
                <a:ea typeface="Cambria" panose="02040503050406030204" pitchFamily="18" charset="0"/>
              </a:rPr>
              <a:t>Trái Đất 99% băng hà phân bố ở vùng cực, trong đó Nam Cực chiếm đến 90%. Do hiện tượng nóng lên toàn cầu, nhiều khối băng hà trên các đỉnh núi cao và Nam Cực, ở đảo Grơn-len đang tan. Điều này gây nhiều hậu quả về môi trường.</a:t>
            </a:r>
            <a:endParaRPr lang="en-US" sz="2400" dirty="0">
              <a:solidFill>
                <a:srgbClr val="0000FF"/>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16028282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par>
                                <p:cTn id="8" presetID="10"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27"/>
                                        </p:tgtEl>
                                        <p:attrNameLst>
                                          <p:attrName>r</p:attrName>
                                        </p:attrNameLst>
                                      </p:cBhvr>
                                    </p:animRot>
                                    <p:animRot by="-240000">
                                      <p:cBhvr>
                                        <p:cTn id="13" dur="200" fill="hold">
                                          <p:stCondLst>
                                            <p:cond delay="200"/>
                                          </p:stCondLst>
                                        </p:cTn>
                                        <p:tgtEl>
                                          <p:spTgt spid="27"/>
                                        </p:tgtEl>
                                        <p:attrNameLst>
                                          <p:attrName>r</p:attrName>
                                        </p:attrNameLst>
                                      </p:cBhvr>
                                    </p:animRot>
                                    <p:animRot by="240000">
                                      <p:cBhvr>
                                        <p:cTn id="14" dur="200" fill="hold">
                                          <p:stCondLst>
                                            <p:cond delay="400"/>
                                          </p:stCondLst>
                                        </p:cTn>
                                        <p:tgtEl>
                                          <p:spTgt spid="27"/>
                                        </p:tgtEl>
                                        <p:attrNameLst>
                                          <p:attrName>r</p:attrName>
                                        </p:attrNameLst>
                                      </p:cBhvr>
                                    </p:animRot>
                                    <p:animRot by="-240000">
                                      <p:cBhvr>
                                        <p:cTn id="15" dur="200" fill="hold">
                                          <p:stCondLst>
                                            <p:cond delay="600"/>
                                          </p:stCondLst>
                                        </p:cTn>
                                        <p:tgtEl>
                                          <p:spTgt spid="27"/>
                                        </p:tgtEl>
                                        <p:attrNameLst>
                                          <p:attrName>r</p:attrName>
                                        </p:attrNameLst>
                                      </p:cBhvr>
                                    </p:animRot>
                                    <p:animRot by="120000">
                                      <p:cBhvr>
                                        <p:cTn id="16" dur="200" fill="hold">
                                          <p:stCondLst>
                                            <p:cond delay="800"/>
                                          </p:stCondLst>
                                        </p:cTn>
                                        <p:tgtEl>
                                          <p:spTgt spid="2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randombar(horizontal)">
                                      <p:cBhvr>
                                        <p:cTn id="21" dur="500"/>
                                        <p:tgtEl>
                                          <p:spTgt spid="3"/>
                                        </p:tgtEl>
                                      </p:cBhvr>
                                    </p:animEffect>
                                  </p:childTnLst>
                                </p:cTn>
                              </p:par>
                              <p:par>
                                <p:cTn id="22" presetID="14" presetClass="entr" presetSubtype="10" fill="hold" nodeType="with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randombar(horizontal)">
                                      <p:cBhvr>
                                        <p:cTn id="24" dur="500"/>
                                        <p:tgtEl>
                                          <p:spTgt spid="24"/>
                                        </p:tgtEl>
                                      </p:cBhvr>
                                    </p:animEffect>
                                  </p:childTnLst>
                                </p:cTn>
                              </p:par>
                              <p:par>
                                <p:cTn id="25" presetID="14" presetClass="entr" presetSubtype="10" fill="hold" nodeType="with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randombar(horizontal)">
                                      <p:cBhvr>
                                        <p:cTn id="2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697510569"/>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777</TotalTime>
  <Words>585</Words>
  <Application>Microsoft Office PowerPoint</Application>
  <PresentationFormat>Widescreen</PresentationFormat>
  <Paragraphs>47</Paragraphs>
  <Slides>12</Slides>
  <Notes>1</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12</vt:i4>
      </vt:variant>
    </vt:vector>
  </HeadingPairs>
  <TitlesOfParts>
    <vt:vector size="20" baseType="lpstr">
      <vt:lpstr>Arial</vt:lpstr>
      <vt:lpstr>Calibri</vt:lpstr>
      <vt:lpstr>Calibri Light</vt:lpstr>
      <vt:lpstr>Cambria</vt:lpstr>
      <vt:lpstr>Kids</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PC</dc:creator>
  <cp:lastModifiedBy>BAO THY</cp:lastModifiedBy>
  <cp:revision>89</cp:revision>
  <dcterms:created xsi:type="dcterms:W3CDTF">2021-07-28T02:23:33Z</dcterms:created>
  <dcterms:modified xsi:type="dcterms:W3CDTF">2021-08-22T13:40:54Z</dcterms:modified>
</cp:coreProperties>
</file>